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41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76" r:id="rId12"/>
    <p:sldId id="277" r:id="rId13"/>
    <p:sldId id="261" r:id="rId14"/>
    <p:sldId id="260" r:id="rId15"/>
    <p:sldId id="278" r:id="rId16"/>
    <p:sldId id="279" r:id="rId17"/>
    <p:sldId id="262" r:id="rId18"/>
    <p:sldId id="267" r:id="rId19"/>
    <p:sldId id="263" r:id="rId20"/>
    <p:sldId id="280" r:id="rId21"/>
    <p:sldId id="264" r:id="rId22"/>
    <p:sldId id="281" r:id="rId23"/>
    <p:sldId id="282" r:id="rId24"/>
    <p:sldId id="265" r:id="rId25"/>
    <p:sldId id="283" r:id="rId26"/>
    <p:sldId id="284" r:id="rId27"/>
    <p:sldId id="285" r:id="rId28"/>
    <p:sldId id="266" r:id="rId29"/>
    <p:sldId id="286" r:id="rId30"/>
    <p:sldId id="268" r:id="rId31"/>
    <p:sldId id="287" r:id="rId32"/>
    <p:sldId id="259" r:id="rId33"/>
    <p:sldId id="288" r:id="rId34"/>
    <p:sldId id="289" r:id="rId35"/>
    <p:sldId id="292" r:id="rId36"/>
    <p:sldId id="290" r:id="rId37"/>
    <p:sldId id="291" r:id="rId38"/>
    <p:sldId id="294" r:id="rId39"/>
    <p:sldId id="29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DE1659-7F37-4AE6-BB11-EB77CA699FB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D412BFF-B93D-423C-AD4E-10BB75D880D7}">
      <dgm:prSet phldrT="[文本]" custT="1"/>
      <dgm:spPr/>
      <dgm:t>
        <a:bodyPr/>
        <a:lstStyle/>
        <a:p>
          <a:endParaRPr lang="en-US" altLang="zh-CN" sz="2000" dirty="0" smtClean="0"/>
        </a:p>
        <a:p>
          <a:endParaRPr lang="en-US" altLang="zh-CN" sz="2000" dirty="0" smtClean="0"/>
        </a:p>
        <a:p>
          <a:r>
            <a:rPr lang="en-US" altLang="zh-CN" sz="2000" b="1" dirty="0" smtClean="0"/>
            <a:t>Level1_predict</a:t>
          </a:r>
          <a:endParaRPr lang="zh-CN" altLang="en-US" sz="2000" b="1" dirty="0"/>
        </a:p>
      </dgm:t>
    </dgm:pt>
    <dgm:pt modelId="{481532C0-8A23-4E86-BE8F-3F032026AC92}" type="parTrans" cxnId="{5FE84C04-7647-4F05-B9B1-D2D689CDA340}">
      <dgm:prSet/>
      <dgm:spPr/>
      <dgm:t>
        <a:bodyPr/>
        <a:lstStyle/>
        <a:p>
          <a:endParaRPr lang="zh-CN" altLang="en-US"/>
        </a:p>
      </dgm:t>
    </dgm:pt>
    <dgm:pt modelId="{7BCC0CDB-F2E5-4733-BCD1-36D0D0347298}" type="sibTrans" cxnId="{5FE84C04-7647-4F05-B9B1-D2D689CDA340}">
      <dgm:prSet/>
      <dgm:spPr/>
      <dgm:t>
        <a:bodyPr/>
        <a:lstStyle/>
        <a:p>
          <a:endParaRPr lang="zh-CN" altLang="en-US"/>
        </a:p>
      </dgm:t>
    </dgm:pt>
    <dgm:pt modelId="{C218FC5D-7811-45B6-9133-A560C163CD17}">
      <dgm:prSet phldrT="[文本]" custT="1"/>
      <dgm:spPr/>
      <dgm:t>
        <a:bodyPr/>
        <a:lstStyle/>
        <a:p>
          <a:endParaRPr lang="en-US" altLang="zh-CN" sz="2000" dirty="0" smtClean="0"/>
        </a:p>
        <a:p>
          <a:endParaRPr lang="en-US" altLang="zh-CN" sz="2000" dirty="0" smtClean="0"/>
        </a:p>
        <a:p>
          <a:endParaRPr lang="en-US" altLang="zh-CN" sz="2000" dirty="0" smtClean="0"/>
        </a:p>
        <a:p>
          <a:r>
            <a:rPr lang="en-US" altLang="zh-CN" sz="2000" b="1" dirty="0" smtClean="0"/>
            <a:t>F1</a:t>
          </a:r>
          <a:endParaRPr lang="zh-CN" altLang="en-US" sz="2000" b="1" dirty="0"/>
        </a:p>
      </dgm:t>
    </dgm:pt>
    <dgm:pt modelId="{72F49B2A-75D7-40B5-AF43-7F60DF289712}" type="parTrans" cxnId="{24B713BE-2047-4AB1-9677-682B139008A3}">
      <dgm:prSet/>
      <dgm:spPr/>
      <dgm:t>
        <a:bodyPr/>
        <a:lstStyle/>
        <a:p>
          <a:endParaRPr lang="zh-CN" altLang="en-US"/>
        </a:p>
      </dgm:t>
    </dgm:pt>
    <dgm:pt modelId="{838D6621-AD6C-4975-81FA-DC8A07B77D79}" type="sibTrans" cxnId="{24B713BE-2047-4AB1-9677-682B139008A3}">
      <dgm:prSet/>
      <dgm:spPr/>
      <dgm:t>
        <a:bodyPr/>
        <a:lstStyle/>
        <a:p>
          <a:endParaRPr lang="zh-CN" altLang="en-US"/>
        </a:p>
      </dgm:t>
    </dgm:pt>
    <dgm:pt modelId="{416597D1-AD64-4843-9F59-1C2482F4ADEB}">
      <dgm:prSet phldrT="[文本]" custT="1"/>
      <dgm:spPr/>
      <dgm:t>
        <a:bodyPr/>
        <a:lstStyle/>
        <a:p>
          <a:endParaRPr lang="en-US" altLang="zh-CN" sz="2000" dirty="0" smtClean="0"/>
        </a:p>
        <a:p>
          <a:endParaRPr lang="en-US" altLang="zh-CN" sz="2000" dirty="0" smtClean="0"/>
        </a:p>
        <a:p>
          <a:endParaRPr lang="en-US" altLang="zh-CN" sz="2000" dirty="0" smtClean="0"/>
        </a:p>
        <a:p>
          <a:r>
            <a:rPr lang="en-US" altLang="zh-CN" sz="2000" b="1" dirty="0" smtClean="0"/>
            <a:t>EN1</a:t>
          </a:r>
          <a:endParaRPr lang="zh-CN" altLang="en-US" sz="2000" b="1" dirty="0"/>
        </a:p>
      </dgm:t>
    </dgm:pt>
    <dgm:pt modelId="{199F024E-3D5D-4494-8F99-B1AF694722E8}" type="parTrans" cxnId="{79092EC4-0668-4800-8DDB-4BBC031F9E12}">
      <dgm:prSet/>
      <dgm:spPr/>
      <dgm:t>
        <a:bodyPr/>
        <a:lstStyle/>
        <a:p>
          <a:endParaRPr lang="zh-CN" altLang="en-US"/>
        </a:p>
      </dgm:t>
    </dgm:pt>
    <dgm:pt modelId="{BF65FE9C-618E-4AB3-915B-921BEEA7081E}" type="sibTrans" cxnId="{79092EC4-0668-4800-8DDB-4BBC031F9E12}">
      <dgm:prSet/>
      <dgm:spPr/>
      <dgm:t>
        <a:bodyPr/>
        <a:lstStyle/>
        <a:p>
          <a:endParaRPr lang="zh-CN" altLang="en-US"/>
        </a:p>
      </dgm:t>
    </dgm:pt>
    <dgm:pt modelId="{6A427879-A618-4A8B-B3D1-7E45C53C79CA}">
      <dgm:prSet phldrT="[文本]" custT="1"/>
      <dgm:spPr/>
      <dgm:t>
        <a:bodyPr/>
        <a:lstStyle/>
        <a:p>
          <a:endParaRPr lang="en-US" altLang="zh-CN" sz="2000" dirty="0" smtClean="0"/>
        </a:p>
        <a:p>
          <a:endParaRPr lang="en-US" altLang="zh-CN" sz="2000" dirty="0" smtClean="0"/>
        </a:p>
        <a:p>
          <a:endParaRPr lang="en-US" altLang="zh-CN" sz="2000" dirty="0" smtClean="0"/>
        </a:p>
        <a:p>
          <a:r>
            <a:rPr lang="en-US" altLang="zh-CN" sz="2000" b="1" dirty="0" smtClean="0"/>
            <a:t>NM1</a:t>
          </a:r>
          <a:endParaRPr lang="zh-CN" altLang="en-US" sz="2000" b="1" dirty="0"/>
        </a:p>
      </dgm:t>
    </dgm:pt>
    <dgm:pt modelId="{1F3964B1-546E-4D8F-BA35-3EF7DFE1E884}" type="parTrans" cxnId="{02B47A89-7DE8-4E88-BE4B-3F894579EB14}">
      <dgm:prSet/>
      <dgm:spPr/>
      <dgm:t>
        <a:bodyPr/>
        <a:lstStyle/>
        <a:p>
          <a:endParaRPr lang="zh-CN" altLang="en-US"/>
        </a:p>
      </dgm:t>
    </dgm:pt>
    <dgm:pt modelId="{1529F8E4-2D27-4970-A7D0-DA60324DA319}" type="sibTrans" cxnId="{02B47A89-7DE8-4E88-BE4B-3F894579EB14}">
      <dgm:prSet/>
      <dgm:spPr/>
      <dgm:t>
        <a:bodyPr/>
        <a:lstStyle/>
        <a:p>
          <a:endParaRPr lang="zh-CN" altLang="en-US"/>
        </a:p>
      </dgm:t>
    </dgm:pt>
    <dgm:pt modelId="{DE7FC2FF-C57A-4970-B6E3-897BF5C1DA03}" type="pres">
      <dgm:prSet presAssocID="{66DE1659-7F37-4AE6-BB11-EB77CA699F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CB4BB0-4123-47F0-80DE-8744160576CC}" type="pres">
      <dgm:prSet presAssocID="{CD412BFF-B93D-423C-AD4E-10BB75D880D7}" presName="hierRoot1" presStyleCnt="0"/>
      <dgm:spPr/>
    </dgm:pt>
    <dgm:pt modelId="{B361A459-CD0C-4C69-A0FD-F33DD3ABBDCB}" type="pres">
      <dgm:prSet presAssocID="{CD412BFF-B93D-423C-AD4E-10BB75D880D7}" presName="composite" presStyleCnt="0"/>
      <dgm:spPr/>
    </dgm:pt>
    <dgm:pt modelId="{60109A8D-046C-4495-A51E-77D845BB8384}" type="pres">
      <dgm:prSet presAssocID="{CD412BFF-B93D-423C-AD4E-10BB75D880D7}" presName="background" presStyleLbl="node0" presStyleIdx="0" presStyleCnt="1"/>
      <dgm:spPr/>
    </dgm:pt>
    <dgm:pt modelId="{1326A94B-AD23-49FD-8BB0-8EA9BE7F9CFC}" type="pres">
      <dgm:prSet presAssocID="{CD412BFF-B93D-423C-AD4E-10BB75D880D7}" presName="text" presStyleLbl="fgAcc0" presStyleIdx="0" presStyleCnt="1" custLinFactNeighborX="2047" custLinFactNeighborY="-293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9E76BC-0579-43BC-931F-4DC0D06CD57B}" type="pres">
      <dgm:prSet presAssocID="{CD412BFF-B93D-423C-AD4E-10BB75D880D7}" presName="hierChild2" presStyleCnt="0"/>
      <dgm:spPr/>
    </dgm:pt>
    <dgm:pt modelId="{B28924E8-CC5B-431D-B143-B6B26793A44A}" type="pres">
      <dgm:prSet presAssocID="{72F49B2A-75D7-40B5-AF43-7F60DF289712}" presName="Name10" presStyleLbl="parChTrans1D2" presStyleIdx="0" presStyleCnt="3"/>
      <dgm:spPr/>
      <dgm:t>
        <a:bodyPr/>
        <a:lstStyle/>
        <a:p>
          <a:endParaRPr lang="zh-CN" altLang="en-US"/>
        </a:p>
      </dgm:t>
    </dgm:pt>
    <dgm:pt modelId="{4A7B7A53-173A-45C0-8B85-52A55DBFB59B}" type="pres">
      <dgm:prSet presAssocID="{C218FC5D-7811-45B6-9133-A560C163CD17}" presName="hierRoot2" presStyleCnt="0"/>
      <dgm:spPr/>
    </dgm:pt>
    <dgm:pt modelId="{3FA63E60-13FC-44A2-A560-EBE76343652C}" type="pres">
      <dgm:prSet presAssocID="{C218FC5D-7811-45B6-9133-A560C163CD17}" presName="composite2" presStyleCnt="0"/>
      <dgm:spPr/>
    </dgm:pt>
    <dgm:pt modelId="{8A8CA443-1D04-4AE4-AC07-E6D4C3592B76}" type="pres">
      <dgm:prSet presAssocID="{C218FC5D-7811-45B6-9133-A560C163CD17}" presName="background2" presStyleLbl="node2" presStyleIdx="0" presStyleCnt="3"/>
      <dgm:spPr/>
    </dgm:pt>
    <dgm:pt modelId="{57F8F167-F516-4F30-B214-208FE4DF3747}" type="pres">
      <dgm:prSet presAssocID="{C218FC5D-7811-45B6-9133-A560C163CD17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C78527-310F-4B5C-9943-C0D4EA1C634B}" type="pres">
      <dgm:prSet presAssocID="{C218FC5D-7811-45B6-9133-A560C163CD17}" presName="hierChild3" presStyleCnt="0"/>
      <dgm:spPr/>
    </dgm:pt>
    <dgm:pt modelId="{25344324-ABA6-406F-85A9-6145673CFAF7}" type="pres">
      <dgm:prSet presAssocID="{199F024E-3D5D-4494-8F99-B1AF694722E8}" presName="Name10" presStyleLbl="parChTrans1D2" presStyleIdx="1" presStyleCnt="3"/>
      <dgm:spPr/>
      <dgm:t>
        <a:bodyPr/>
        <a:lstStyle/>
        <a:p>
          <a:endParaRPr lang="zh-CN" altLang="en-US"/>
        </a:p>
      </dgm:t>
    </dgm:pt>
    <dgm:pt modelId="{4C0580FC-908A-4C12-B43F-AF4AA77A2DEA}" type="pres">
      <dgm:prSet presAssocID="{416597D1-AD64-4843-9F59-1C2482F4ADEB}" presName="hierRoot2" presStyleCnt="0"/>
      <dgm:spPr/>
    </dgm:pt>
    <dgm:pt modelId="{51AA2181-CA58-4E46-B245-D7078F50D31F}" type="pres">
      <dgm:prSet presAssocID="{416597D1-AD64-4843-9F59-1C2482F4ADEB}" presName="composite2" presStyleCnt="0"/>
      <dgm:spPr/>
    </dgm:pt>
    <dgm:pt modelId="{AC0C936E-46F2-4EC2-A7F6-C27C17D26404}" type="pres">
      <dgm:prSet presAssocID="{416597D1-AD64-4843-9F59-1C2482F4ADEB}" presName="background2" presStyleLbl="node2" presStyleIdx="1" presStyleCnt="3"/>
      <dgm:spPr/>
    </dgm:pt>
    <dgm:pt modelId="{C94C7248-F42E-48B3-B077-25E1E69AE42C}" type="pres">
      <dgm:prSet presAssocID="{416597D1-AD64-4843-9F59-1C2482F4ADEB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67B56D-EDD0-498F-91B4-4242D8291857}" type="pres">
      <dgm:prSet presAssocID="{416597D1-AD64-4843-9F59-1C2482F4ADEB}" presName="hierChild3" presStyleCnt="0"/>
      <dgm:spPr/>
    </dgm:pt>
    <dgm:pt modelId="{C289CF25-F72B-464D-BC15-C76B6315080E}" type="pres">
      <dgm:prSet presAssocID="{1F3964B1-546E-4D8F-BA35-3EF7DFE1E884}" presName="Name10" presStyleLbl="parChTrans1D2" presStyleIdx="2" presStyleCnt="3"/>
      <dgm:spPr/>
      <dgm:t>
        <a:bodyPr/>
        <a:lstStyle/>
        <a:p>
          <a:endParaRPr lang="zh-CN" altLang="en-US"/>
        </a:p>
      </dgm:t>
    </dgm:pt>
    <dgm:pt modelId="{041E0BF3-1295-4BB3-A294-111E086860D3}" type="pres">
      <dgm:prSet presAssocID="{6A427879-A618-4A8B-B3D1-7E45C53C79CA}" presName="hierRoot2" presStyleCnt="0"/>
      <dgm:spPr/>
    </dgm:pt>
    <dgm:pt modelId="{37E6A968-60DC-44FB-91B8-CF505C950E9D}" type="pres">
      <dgm:prSet presAssocID="{6A427879-A618-4A8B-B3D1-7E45C53C79CA}" presName="composite2" presStyleCnt="0"/>
      <dgm:spPr/>
    </dgm:pt>
    <dgm:pt modelId="{A9547E81-8444-4CB4-AEE7-4DA71BFB2697}" type="pres">
      <dgm:prSet presAssocID="{6A427879-A618-4A8B-B3D1-7E45C53C79CA}" presName="background2" presStyleLbl="node2" presStyleIdx="2" presStyleCnt="3"/>
      <dgm:spPr/>
    </dgm:pt>
    <dgm:pt modelId="{1BAB9C5F-BD33-4B9B-85CC-1BCD6E59C5D5}" type="pres">
      <dgm:prSet presAssocID="{6A427879-A618-4A8B-B3D1-7E45C53C79CA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19896-106A-4FAB-933D-F20538B154B9}" type="pres">
      <dgm:prSet presAssocID="{6A427879-A618-4A8B-B3D1-7E45C53C79CA}" presName="hierChild3" presStyleCnt="0"/>
      <dgm:spPr/>
    </dgm:pt>
  </dgm:ptLst>
  <dgm:cxnLst>
    <dgm:cxn modelId="{F8F4BF97-4671-4D04-91B0-31874673DEF1}" type="presOf" srcId="{416597D1-AD64-4843-9F59-1C2482F4ADEB}" destId="{C94C7248-F42E-48B3-B077-25E1E69AE42C}" srcOrd="0" destOrd="0" presId="urn:microsoft.com/office/officeart/2005/8/layout/hierarchy1"/>
    <dgm:cxn modelId="{92330EE3-3D8D-44E0-B4D2-30CA568B8AA6}" type="presOf" srcId="{199F024E-3D5D-4494-8F99-B1AF694722E8}" destId="{25344324-ABA6-406F-85A9-6145673CFAF7}" srcOrd="0" destOrd="0" presId="urn:microsoft.com/office/officeart/2005/8/layout/hierarchy1"/>
    <dgm:cxn modelId="{F4CF56BE-6753-448E-9C6C-542277561306}" type="presOf" srcId="{72F49B2A-75D7-40B5-AF43-7F60DF289712}" destId="{B28924E8-CC5B-431D-B143-B6B26793A44A}" srcOrd="0" destOrd="0" presId="urn:microsoft.com/office/officeart/2005/8/layout/hierarchy1"/>
    <dgm:cxn modelId="{EDA20E02-804A-462B-8D84-0462BC9B05CF}" type="presOf" srcId="{1F3964B1-546E-4D8F-BA35-3EF7DFE1E884}" destId="{C289CF25-F72B-464D-BC15-C76B6315080E}" srcOrd="0" destOrd="0" presId="urn:microsoft.com/office/officeart/2005/8/layout/hierarchy1"/>
    <dgm:cxn modelId="{5FE84C04-7647-4F05-B9B1-D2D689CDA340}" srcId="{66DE1659-7F37-4AE6-BB11-EB77CA699FBF}" destId="{CD412BFF-B93D-423C-AD4E-10BB75D880D7}" srcOrd="0" destOrd="0" parTransId="{481532C0-8A23-4E86-BE8F-3F032026AC92}" sibTransId="{7BCC0CDB-F2E5-4733-BCD1-36D0D0347298}"/>
    <dgm:cxn modelId="{AD6664FE-539F-45CE-BD00-24F1063CCB65}" type="presOf" srcId="{6A427879-A618-4A8B-B3D1-7E45C53C79CA}" destId="{1BAB9C5F-BD33-4B9B-85CC-1BCD6E59C5D5}" srcOrd="0" destOrd="0" presId="urn:microsoft.com/office/officeart/2005/8/layout/hierarchy1"/>
    <dgm:cxn modelId="{D79484AB-6797-45C0-9291-387105F8215F}" type="presOf" srcId="{C218FC5D-7811-45B6-9133-A560C163CD17}" destId="{57F8F167-F516-4F30-B214-208FE4DF3747}" srcOrd="0" destOrd="0" presId="urn:microsoft.com/office/officeart/2005/8/layout/hierarchy1"/>
    <dgm:cxn modelId="{792BD1A5-DA43-4CE2-B312-29124043A5E6}" type="presOf" srcId="{66DE1659-7F37-4AE6-BB11-EB77CA699FBF}" destId="{DE7FC2FF-C57A-4970-B6E3-897BF5C1DA03}" srcOrd="0" destOrd="0" presId="urn:microsoft.com/office/officeart/2005/8/layout/hierarchy1"/>
    <dgm:cxn modelId="{79092EC4-0668-4800-8DDB-4BBC031F9E12}" srcId="{CD412BFF-B93D-423C-AD4E-10BB75D880D7}" destId="{416597D1-AD64-4843-9F59-1C2482F4ADEB}" srcOrd="1" destOrd="0" parTransId="{199F024E-3D5D-4494-8F99-B1AF694722E8}" sibTransId="{BF65FE9C-618E-4AB3-915B-921BEEA7081E}"/>
    <dgm:cxn modelId="{24B713BE-2047-4AB1-9677-682B139008A3}" srcId="{CD412BFF-B93D-423C-AD4E-10BB75D880D7}" destId="{C218FC5D-7811-45B6-9133-A560C163CD17}" srcOrd="0" destOrd="0" parTransId="{72F49B2A-75D7-40B5-AF43-7F60DF289712}" sibTransId="{838D6621-AD6C-4975-81FA-DC8A07B77D79}"/>
    <dgm:cxn modelId="{02B47A89-7DE8-4E88-BE4B-3F894579EB14}" srcId="{CD412BFF-B93D-423C-AD4E-10BB75D880D7}" destId="{6A427879-A618-4A8B-B3D1-7E45C53C79CA}" srcOrd="2" destOrd="0" parTransId="{1F3964B1-546E-4D8F-BA35-3EF7DFE1E884}" sibTransId="{1529F8E4-2D27-4970-A7D0-DA60324DA319}"/>
    <dgm:cxn modelId="{8BDCB6A5-F2B4-4435-9981-1C62AE99F4A2}" type="presOf" srcId="{CD412BFF-B93D-423C-AD4E-10BB75D880D7}" destId="{1326A94B-AD23-49FD-8BB0-8EA9BE7F9CFC}" srcOrd="0" destOrd="0" presId="urn:microsoft.com/office/officeart/2005/8/layout/hierarchy1"/>
    <dgm:cxn modelId="{45AB436C-D00B-4054-B1EB-EA5A76F5F407}" type="presParOf" srcId="{DE7FC2FF-C57A-4970-B6E3-897BF5C1DA03}" destId="{C0CB4BB0-4123-47F0-80DE-8744160576CC}" srcOrd="0" destOrd="0" presId="urn:microsoft.com/office/officeart/2005/8/layout/hierarchy1"/>
    <dgm:cxn modelId="{3DF8F944-5A34-45B0-BFDE-303B79297792}" type="presParOf" srcId="{C0CB4BB0-4123-47F0-80DE-8744160576CC}" destId="{B361A459-CD0C-4C69-A0FD-F33DD3ABBDCB}" srcOrd="0" destOrd="0" presId="urn:microsoft.com/office/officeart/2005/8/layout/hierarchy1"/>
    <dgm:cxn modelId="{288FAA5F-734D-457D-B1E1-35D6D5D6ED30}" type="presParOf" srcId="{B361A459-CD0C-4C69-A0FD-F33DD3ABBDCB}" destId="{60109A8D-046C-4495-A51E-77D845BB8384}" srcOrd="0" destOrd="0" presId="urn:microsoft.com/office/officeart/2005/8/layout/hierarchy1"/>
    <dgm:cxn modelId="{1B7BC849-DB50-4A2D-B00A-B12B2290B98E}" type="presParOf" srcId="{B361A459-CD0C-4C69-A0FD-F33DD3ABBDCB}" destId="{1326A94B-AD23-49FD-8BB0-8EA9BE7F9CFC}" srcOrd="1" destOrd="0" presId="urn:microsoft.com/office/officeart/2005/8/layout/hierarchy1"/>
    <dgm:cxn modelId="{B7B78ADB-F15D-495A-92B9-9F345E0A7D5E}" type="presParOf" srcId="{C0CB4BB0-4123-47F0-80DE-8744160576CC}" destId="{019E76BC-0579-43BC-931F-4DC0D06CD57B}" srcOrd="1" destOrd="0" presId="urn:microsoft.com/office/officeart/2005/8/layout/hierarchy1"/>
    <dgm:cxn modelId="{75591094-E57F-44D9-9DF8-3F4083CA4858}" type="presParOf" srcId="{019E76BC-0579-43BC-931F-4DC0D06CD57B}" destId="{B28924E8-CC5B-431D-B143-B6B26793A44A}" srcOrd="0" destOrd="0" presId="urn:microsoft.com/office/officeart/2005/8/layout/hierarchy1"/>
    <dgm:cxn modelId="{01848C1B-1EBB-48D1-9DB6-AF7F0CBB2CBB}" type="presParOf" srcId="{019E76BC-0579-43BC-931F-4DC0D06CD57B}" destId="{4A7B7A53-173A-45C0-8B85-52A55DBFB59B}" srcOrd="1" destOrd="0" presId="urn:microsoft.com/office/officeart/2005/8/layout/hierarchy1"/>
    <dgm:cxn modelId="{78E911CB-FC8F-4C19-8040-48ADFD3F1DF9}" type="presParOf" srcId="{4A7B7A53-173A-45C0-8B85-52A55DBFB59B}" destId="{3FA63E60-13FC-44A2-A560-EBE76343652C}" srcOrd="0" destOrd="0" presId="urn:microsoft.com/office/officeart/2005/8/layout/hierarchy1"/>
    <dgm:cxn modelId="{5D5FE760-5CC7-4029-BDC2-75F8AAE6F40A}" type="presParOf" srcId="{3FA63E60-13FC-44A2-A560-EBE76343652C}" destId="{8A8CA443-1D04-4AE4-AC07-E6D4C3592B76}" srcOrd="0" destOrd="0" presId="urn:microsoft.com/office/officeart/2005/8/layout/hierarchy1"/>
    <dgm:cxn modelId="{980937BA-2E5B-4C75-9AEC-B23ED02AAC7F}" type="presParOf" srcId="{3FA63E60-13FC-44A2-A560-EBE76343652C}" destId="{57F8F167-F516-4F30-B214-208FE4DF3747}" srcOrd="1" destOrd="0" presId="urn:microsoft.com/office/officeart/2005/8/layout/hierarchy1"/>
    <dgm:cxn modelId="{6E975415-8ACF-4287-B168-76F76A1758BF}" type="presParOf" srcId="{4A7B7A53-173A-45C0-8B85-52A55DBFB59B}" destId="{99C78527-310F-4B5C-9943-C0D4EA1C634B}" srcOrd="1" destOrd="0" presId="urn:microsoft.com/office/officeart/2005/8/layout/hierarchy1"/>
    <dgm:cxn modelId="{B09E7F28-F67A-46B3-AFFC-4ACB99253C5F}" type="presParOf" srcId="{019E76BC-0579-43BC-931F-4DC0D06CD57B}" destId="{25344324-ABA6-406F-85A9-6145673CFAF7}" srcOrd="2" destOrd="0" presId="urn:microsoft.com/office/officeart/2005/8/layout/hierarchy1"/>
    <dgm:cxn modelId="{24EA1B2C-A550-4607-BCA8-6C15C106581C}" type="presParOf" srcId="{019E76BC-0579-43BC-931F-4DC0D06CD57B}" destId="{4C0580FC-908A-4C12-B43F-AF4AA77A2DEA}" srcOrd="3" destOrd="0" presId="urn:microsoft.com/office/officeart/2005/8/layout/hierarchy1"/>
    <dgm:cxn modelId="{9C8F0651-73B6-4253-BF59-A4BCA62D09AE}" type="presParOf" srcId="{4C0580FC-908A-4C12-B43F-AF4AA77A2DEA}" destId="{51AA2181-CA58-4E46-B245-D7078F50D31F}" srcOrd="0" destOrd="0" presId="urn:microsoft.com/office/officeart/2005/8/layout/hierarchy1"/>
    <dgm:cxn modelId="{77F840BE-C0B1-4ECF-9E53-098FF0EBC513}" type="presParOf" srcId="{51AA2181-CA58-4E46-B245-D7078F50D31F}" destId="{AC0C936E-46F2-4EC2-A7F6-C27C17D26404}" srcOrd="0" destOrd="0" presId="urn:microsoft.com/office/officeart/2005/8/layout/hierarchy1"/>
    <dgm:cxn modelId="{17786888-B06D-4E86-8ADB-2BEC4130FF2D}" type="presParOf" srcId="{51AA2181-CA58-4E46-B245-D7078F50D31F}" destId="{C94C7248-F42E-48B3-B077-25E1E69AE42C}" srcOrd="1" destOrd="0" presId="urn:microsoft.com/office/officeart/2005/8/layout/hierarchy1"/>
    <dgm:cxn modelId="{C6EB1FDA-746E-46C8-AA4A-08453A9E493E}" type="presParOf" srcId="{4C0580FC-908A-4C12-B43F-AF4AA77A2DEA}" destId="{D367B56D-EDD0-498F-91B4-4242D8291857}" srcOrd="1" destOrd="0" presId="urn:microsoft.com/office/officeart/2005/8/layout/hierarchy1"/>
    <dgm:cxn modelId="{47EB3644-7F0F-49FE-A6FF-A499C2D83FF8}" type="presParOf" srcId="{019E76BC-0579-43BC-931F-4DC0D06CD57B}" destId="{C289CF25-F72B-464D-BC15-C76B6315080E}" srcOrd="4" destOrd="0" presId="urn:microsoft.com/office/officeart/2005/8/layout/hierarchy1"/>
    <dgm:cxn modelId="{62CCCDE8-D308-4D65-8913-63A409EDF8F3}" type="presParOf" srcId="{019E76BC-0579-43BC-931F-4DC0D06CD57B}" destId="{041E0BF3-1295-4BB3-A294-111E086860D3}" srcOrd="5" destOrd="0" presId="urn:microsoft.com/office/officeart/2005/8/layout/hierarchy1"/>
    <dgm:cxn modelId="{F910C630-211F-46C7-94AF-A0C9D5649220}" type="presParOf" srcId="{041E0BF3-1295-4BB3-A294-111E086860D3}" destId="{37E6A968-60DC-44FB-91B8-CF505C950E9D}" srcOrd="0" destOrd="0" presId="urn:microsoft.com/office/officeart/2005/8/layout/hierarchy1"/>
    <dgm:cxn modelId="{6D867852-98FC-4C4D-B5B0-EA321801F2F8}" type="presParOf" srcId="{37E6A968-60DC-44FB-91B8-CF505C950E9D}" destId="{A9547E81-8444-4CB4-AEE7-4DA71BFB2697}" srcOrd="0" destOrd="0" presId="urn:microsoft.com/office/officeart/2005/8/layout/hierarchy1"/>
    <dgm:cxn modelId="{17353745-6551-4956-BAFD-7B2E82DB33B2}" type="presParOf" srcId="{37E6A968-60DC-44FB-91B8-CF505C950E9D}" destId="{1BAB9C5F-BD33-4B9B-85CC-1BCD6E59C5D5}" srcOrd="1" destOrd="0" presId="urn:microsoft.com/office/officeart/2005/8/layout/hierarchy1"/>
    <dgm:cxn modelId="{B6868166-4897-4C4D-9C0C-36E3BFC3CE5E}" type="presParOf" srcId="{041E0BF3-1295-4BB3-A294-111E086860D3}" destId="{72419896-106A-4FAB-933D-F20538B154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41E1C3-2ED7-4D37-9708-4B971F01E0F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124A925-C49E-4165-8F09-3FE08BB31C14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3670A4E7-DF57-4084-BC2E-A0C1C1C7E73B}" type="parTrans" cxnId="{8BE91524-E22B-4F60-921D-7784A2F08FB7}">
      <dgm:prSet/>
      <dgm:spPr/>
      <dgm:t>
        <a:bodyPr/>
        <a:lstStyle/>
        <a:p>
          <a:endParaRPr lang="zh-CN" altLang="en-US"/>
        </a:p>
      </dgm:t>
    </dgm:pt>
    <dgm:pt modelId="{77AA9AA8-7423-4AF6-A867-2E9B1E000424}" type="sibTrans" cxnId="{8BE91524-E22B-4F60-921D-7784A2F08FB7}">
      <dgm:prSet/>
      <dgm:spPr/>
      <dgm:t>
        <a:bodyPr/>
        <a:lstStyle/>
        <a:p>
          <a:endParaRPr lang="zh-CN" altLang="en-US"/>
        </a:p>
      </dgm:t>
    </dgm:pt>
    <dgm:pt modelId="{DC29E263-F8EE-4138-85C6-7D2A43F809A2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21A21E5B-BEC8-4F04-8423-D53B5CFE0D96}" type="parTrans" cxnId="{8BE66795-1538-45ED-A5C7-DA986073BA68}">
      <dgm:prSet/>
      <dgm:spPr/>
      <dgm:t>
        <a:bodyPr/>
        <a:lstStyle/>
        <a:p>
          <a:endParaRPr lang="zh-CN" altLang="en-US"/>
        </a:p>
      </dgm:t>
    </dgm:pt>
    <dgm:pt modelId="{9DE7A177-CE56-4740-A29C-40C47D0CDF69}" type="sibTrans" cxnId="{8BE66795-1538-45ED-A5C7-DA986073BA68}">
      <dgm:prSet/>
      <dgm:spPr/>
      <dgm:t>
        <a:bodyPr/>
        <a:lstStyle/>
        <a:p>
          <a:endParaRPr lang="zh-CN" altLang="en-US"/>
        </a:p>
      </dgm:t>
    </dgm:pt>
    <dgm:pt modelId="{A07F1BF7-8098-4C4C-AA77-5B9EA9815DE3}">
      <dgm:prSet phldrT="[文本]"/>
      <dgm:spPr/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D4AC9112-F42B-41D2-AD7E-3A0093C19063}" type="parTrans" cxnId="{9FE57BB2-E780-48B9-9208-234E937EFCDA}">
      <dgm:prSet/>
      <dgm:spPr/>
      <dgm:t>
        <a:bodyPr/>
        <a:lstStyle/>
        <a:p>
          <a:endParaRPr lang="zh-CN" altLang="en-US"/>
        </a:p>
      </dgm:t>
    </dgm:pt>
    <dgm:pt modelId="{B4DBD76B-7A50-4979-BFC6-20FDD0697016}" type="sibTrans" cxnId="{9FE57BB2-E780-48B9-9208-234E937EFCDA}">
      <dgm:prSet/>
      <dgm:spPr/>
      <dgm:t>
        <a:bodyPr/>
        <a:lstStyle/>
        <a:p>
          <a:endParaRPr lang="zh-CN" altLang="en-US"/>
        </a:p>
      </dgm:t>
    </dgm:pt>
    <dgm:pt modelId="{CAFDF4DE-2155-4CF0-ACA9-E296093AD969}" type="pres">
      <dgm:prSet presAssocID="{9941E1C3-2ED7-4D37-9708-4B971F01E0F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CFCB9C5-44C7-46D7-8C25-A7CEF79A67AB}" type="pres">
      <dgm:prSet presAssocID="{D124A925-C49E-4165-8F09-3FE08BB31C14}" presName="hierRoot1" presStyleCnt="0"/>
      <dgm:spPr/>
    </dgm:pt>
    <dgm:pt modelId="{0802EC8C-0ED5-4797-8A59-04059B15C859}" type="pres">
      <dgm:prSet presAssocID="{D124A925-C49E-4165-8F09-3FE08BB31C14}" presName="composite" presStyleCnt="0"/>
      <dgm:spPr/>
    </dgm:pt>
    <dgm:pt modelId="{B7D76957-44A0-486E-8B67-E41C44FC4ECD}" type="pres">
      <dgm:prSet presAssocID="{D124A925-C49E-4165-8F09-3FE08BB31C14}" presName="background" presStyleLbl="node0" presStyleIdx="0" presStyleCnt="1"/>
      <dgm:spPr/>
      <dgm:t>
        <a:bodyPr/>
        <a:lstStyle/>
        <a:p>
          <a:endParaRPr lang="zh-CN" altLang="en-US"/>
        </a:p>
      </dgm:t>
    </dgm:pt>
    <dgm:pt modelId="{DEF34CED-2C88-4F9F-A810-7E5B4A7D4695}" type="pres">
      <dgm:prSet presAssocID="{D124A925-C49E-4165-8F09-3FE08BB31C14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FE41A6-40B6-4EC0-8181-51BD25988A51}" type="pres">
      <dgm:prSet presAssocID="{D124A925-C49E-4165-8F09-3FE08BB31C14}" presName="hierChild2" presStyleCnt="0"/>
      <dgm:spPr/>
    </dgm:pt>
    <dgm:pt modelId="{810437B6-FB8D-4BF2-AE13-98F84DBCFBAC}" type="pres">
      <dgm:prSet presAssocID="{21A21E5B-BEC8-4F04-8423-D53B5CFE0D96}" presName="Name10" presStyleLbl="parChTrans1D2" presStyleIdx="0" presStyleCnt="2"/>
      <dgm:spPr/>
      <dgm:t>
        <a:bodyPr/>
        <a:lstStyle/>
        <a:p>
          <a:endParaRPr lang="zh-CN" altLang="en-US"/>
        </a:p>
      </dgm:t>
    </dgm:pt>
    <dgm:pt modelId="{54217691-72DF-446F-B4B2-16F7C32CF358}" type="pres">
      <dgm:prSet presAssocID="{DC29E263-F8EE-4138-85C6-7D2A43F809A2}" presName="hierRoot2" presStyleCnt="0"/>
      <dgm:spPr/>
    </dgm:pt>
    <dgm:pt modelId="{52B29F57-6481-4E21-A92C-E5269F8238D5}" type="pres">
      <dgm:prSet presAssocID="{DC29E263-F8EE-4138-85C6-7D2A43F809A2}" presName="composite2" presStyleCnt="0"/>
      <dgm:spPr/>
    </dgm:pt>
    <dgm:pt modelId="{D642A765-D75B-4D5D-B55C-663D7DD8610B}" type="pres">
      <dgm:prSet presAssocID="{DC29E263-F8EE-4138-85C6-7D2A43F809A2}" presName="background2" presStyleLbl="node2" presStyleIdx="0" presStyleCnt="2"/>
      <dgm:spPr/>
    </dgm:pt>
    <dgm:pt modelId="{C213EBCD-D112-40E2-862E-8139DC6C93E3}" type="pres">
      <dgm:prSet presAssocID="{DC29E263-F8EE-4138-85C6-7D2A43F809A2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312537-45CF-4A3A-92A5-4FD597C2B287}" type="pres">
      <dgm:prSet presAssocID="{DC29E263-F8EE-4138-85C6-7D2A43F809A2}" presName="hierChild3" presStyleCnt="0"/>
      <dgm:spPr/>
    </dgm:pt>
    <dgm:pt modelId="{69D1BC5A-023F-4498-A787-8C25257E2E8E}" type="pres">
      <dgm:prSet presAssocID="{D4AC9112-F42B-41D2-AD7E-3A0093C19063}" presName="Name10" presStyleLbl="parChTrans1D2" presStyleIdx="1" presStyleCnt="2"/>
      <dgm:spPr/>
      <dgm:t>
        <a:bodyPr/>
        <a:lstStyle/>
        <a:p>
          <a:endParaRPr lang="zh-CN" altLang="en-US"/>
        </a:p>
      </dgm:t>
    </dgm:pt>
    <dgm:pt modelId="{1705BAB9-E222-4DDE-AC3C-B84DA95088BA}" type="pres">
      <dgm:prSet presAssocID="{A07F1BF7-8098-4C4C-AA77-5B9EA9815DE3}" presName="hierRoot2" presStyleCnt="0"/>
      <dgm:spPr/>
    </dgm:pt>
    <dgm:pt modelId="{CCC9AC29-0BC4-464D-A720-70D643724C70}" type="pres">
      <dgm:prSet presAssocID="{A07F1BF7-8098-4C4C-AA77-5B9EA9815DE3}" presName="composite2" presStyleCnt="0"/>
      <dgm:spPr/>
    </dgm:pt>
    <dgm:pt modelId="{F47FA237-9ADE-4FB2-BBC4-52EDD0A6D977}" type="pres">
      <dgm:prSet presAssocID="{A07F1BF7-8098-4C4C-AA77-5B9EA9815DE3}" presName="background2" presStyleLbl="node2" presStyleIdx="1" presStyleCnt="2"/>
      <dgm:spPr/>
    </dgm:pt>
    <dgm:pt modelId="{2AE32CAF-36D9-47BD-A2C0-914863369C3D}" type="pres">
      <dgm:prSet presAssocID="{A07F1BF7-8098-4C4C-AA77-5B9EA9815DE3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541236-C9CC-4AB2-90AC-1941BB17D626}" type="pres">
      <dgm:prSet presAssocID="{A07F1BF7-8098-4C4C-AA77-5B9EA9815DE3}" presName="hierChild3" presStyleCnt="0"/>
      <dgm:spPr/>
    </dgm:pt>
  </dgm:ptLst>
  <dgm:cxnLst>
    <dgm:cxn modelId="{AEB637D9-3CA0-432A-BAD9-EFFE5EB7096F}" type="presOf" srcId="{A07F1BF7-8098-4C4C-AA77-5B9EA9815DE3}" destId="{2AE32CAF-36D9-47BD-A2C0-914863369C3D}" srcOrd="0" destOrd="0" presId="urn:microsoft.com/office/officeart/2005/8/layout/hierarchy1"/>
    <dgm:cxn modelId="{9FE57BB2-E780-48B9-9208-234E937EFCDA}" srcId="{D124A925-C49E-4165-8F09-3FE08BB31C14}" destId="{A07F1BF7-8098-4C4C-AA77-5B9EA9815DE3}" srcOrd="1" destOrd="0" parTransId="{D4AC9112-F42B-41D2-AD7E-3A0093C19063}" sibTransId="{B4DBD76B-7A50-4979-BFC6-20FDD0697016}"/>
    <dgm:cxn modelId="{8BE66795-1538-45ED-A5C7-DA986073BA68}" srcId="{D124A925-C49E-4165-8F09-3FE08BB31C14}" destId="{DC29E263-F8EE-4138-85C6-7D2A43F809A2}" srcOrd="0" destOrd="0" parTransId="{21A21E5B-BEC8-4F04-8423-D53B5CFE0D96}" sibTransId="{9DE7A177-CE56-4740-A29C-40C47D0CDF69}"/>
    <dgm:cxn modelId="{8017C40A-A540-476F-9DDF-0231CC93FB3E}" type="presOf" srcId="{21A21E5B-BEC8-4F04-8423-D53B5CFE0D96}" destId="{810437B6-FB8D-4BF2-AE13-98F84DBCFBAC}" srcOrd="0" destOrd="0" presId="urn:microsoft.com/office/officeart/2005/8/layout/hierarchy1"/>
    <dgm:cxn modelId="{7FEE7920-E977-4592-A538-A61C7FF7BAC7}" type="presOf" srcId="{D124A925-C49E-4165-8F09-3FE08BB31C14}" destId="{DEF34CED-2C88-4F9F-A810-7E5B4A7D4695}" srcOrd="0" destOrd="0" presId="urn:microsoft.com/office/officeart/2005/8/layout/hierarchy1"/>
    <dgm:cxn modelId="{C9038E10-1FDA-439E-96EA-38138B902A13}" type="presOf" srcId="{DC29E263-F8EE-4138-85C6-7D2A43F809A2}" destId="{C213EBCD-D112-40E2-862E-8139DC6C93E3}" srcOrd="0" destOrd="0" presId="urn:microsoft.com/office/officeart/2005/8/layout/hierarchy1"/>
    <dgm:cxn modelId="{8BE91524-E22B-4F60-921D-7784A2F08FB7}" srcId="{9941E1C3-2ED7-4D37-9708-4B971F01E0F9}" destId="{D124A925-C49E-4165-8F09-3FE08BB31C14}" srcOrd="0" destOrd="0" parTransId="{3670A4E7-DF57-4084-BC2E-A0C1C1C7E73B}" sibTransId="{77AA9AA8-7423-4AF6-A867-2E9B1E000424}"/>
    <dgm:cxn modelId="{5E142C90-0707-43B3-A878-5DE890885C57}" type="presOf" srcId="{D4AC9112-F42B-41D2-AD7E-3A0093C19063}" destId="{69D1BC5A-023F-4498-A787-8C25257E2E8E}" srcOrd="0" destOrd="0" presId="urn:microsoft.com/office/officeart/2005/8/layout/hierarchy1"/>
    <dgm:cxn modelId="{FF138370-FFA2-46F9-83D8-586F0CE276F9}" type="presOf" srcId="{9941E1C3-2ED7-4D37-9708-4B971F01E0F9}" destId="{CAFDF4DE-2155-4CF0-ACA9-E296093AD969}" srcOrd="0" destOrd="0" presId="urn:microsoft.com/office/officeart/2005/8/layout/hierarchy1"/>
    <dgm:cxn modelId="{E66C717D-4F0B-4A8D-A5E0-CC923F95EBC0}" type="presParOf" srcId="{CAFDF4DE-2155-4CF0-ACA9-E296093AD969}" destId="{6CFCB9C5-44C7-46D7-8C25-A7CEF79A67AB}" srcOrd="0" destOrd="0" presId="urn:microsoft.com/office/officeart/2005/8/layout/hierarchy1"/>
    <dgm:cxn modelId="{63B7B6F6-1BAB-4023-9B48-519F01F9318A}" type="presParOf" srcId="{6CFCB9C5-44C7-46D7-8C25-A7CEF79A67AB}" destId="{0802EC8C-0ED5-4797-8A59-04059B15C859}" srcOrd="0" destOrd="0" presId="urn:microsoft.com/office/officeart/2005/8/layout/hierarchy1"/>
    <dgm:cxn modelId="{EC487028-E9D3-42CD-8837-DB1EC314450B}" type="presParOf" srcId="{0802EC8C-0ED5-4797-8A59-04059B15C859}" destId="{B7D76957-44A0-486E-8B67-E41C44FC4ECD}" srcOrd="0" destOrd="0" presId="urn:microsoft.com/office/officeart/2005/8/layout/hierarchy1"/>
    <dgm:cxn modelId="{22FBA1BB-8F45-4472-B973-78B51F8724B1}" type="presParOf" srcId="{0802EC8C-0ED5-4797-8A59-04059B15C859}" destId="{DEF34CED-2C88-4F9F-A810-7E5B4A7D4695}" srcOrd="1" destOrd="0" presId="urn:microsoft.com/office/officeart/2005/8/layout/hierarchy1"/>
    <dgm:cxn modelId="{7F379BF7-CEA7-4EE9-B049-A6B96B561E5D}" type="presParOf" srcId="{6CFCB9C5-44C7-46D7-8C25-A7CEF79A67AB}" destId="{88FE41A6-40B6-4EC0-8181-51BD25988A51}" srcOrd="1" destOrd="0" presId="urn:microsoft.com/office/officeart/2005/8/layout/hierarchy1"/>
    <dgm:cxn modelId="{9DFE7AF1-E4A9-4957-9099-4563E71BE4DA}" type="presParOf" srcId="{88FE41A6-40B6-4EC0-8181-51BD25988A51}" destId="{810437B6-FB8D-4BF2-AE13-98F84DBCFBAC}" srcOrd="0" destOrd="0" presId="urn:microsoft.com/office/officeart/2005/8/layout/hierarchy1"/>
    <dgm:cxn modelId="{75D36973-EC39-45B9-856F-1ADDFD89053A}" type="presParOf" srcId="{88FE41A6-40B6-4EC0-8181-51BD25988A51}" destId="{54217691-72DF-446F-B4B2-16F7C32CF358}" srcOrd="1" destOrd="0" presId="urn:microsoft.com/office/officeart/2005/8/layout/hierarchy1"/>
    <dgm:cxn modelId="{E3B54B90-96F3-4819-A61D-6D1E24B241BA}" type="presParOf" srcId="{54217691-72DF-446F-B4B2-16F7C32CF358}" destId="{52B29F57-6481-4E21-A92C-E5269F8238D5}" srcOrd="0" destOrd="0" presId="urn:microsoft.com/office/officeart/2005/8/layout/hierarchy1"/>
    <dgm:cxn modelId="{98A1AFB9-1978-48F0-A79E-6A0A4AB6D4CC}" type="presParOf" srcId="{52B29F57-6481-4E21-A92C-E5269F8238D5}" destId="{D642A765-D75B-4D5D-B55C-663D7DD8610B}" srcOrd="0" destOrd="0" presId="urn:microsoft.com/office/officeart/2005/8/layout/hierarchy1"/>
    <dgm:cxn modelId="{54B21F05-00EB-46B4-ACD9-BD45D3DC761B}" type="presParOf" srcId="{52B29F57-6481-4E21-A92C-E5269F8238D5}" destId="{C213EBCD-D112-40E2-862E-8139DC6C93E3}" srcOrd="1" destOrd="0" presId="urn:microsoft.com/office/officeart/2005/8/layout/hierarchy1"/>
    <dgm:cxn modelId="{B22417F7-4A9A-4213-B121-AEF4D8E4315D}" type="presParOf" srcId="{54217691-72DF-446F-B4B2-16F7C32CF358}" destId="{75312537-45CF-4A3A-92A5-4FD597C2B287}" srcOrd="1" destOrd="0" presId="urn:microsoft.com/office/officeart/2005/8/layout/hierarchy1"/>
    <dgm:cxn modelId="{0FBA87D3-600A-484B-A307-2FEB860C0628}" type="presParOf" srcId="{88FE41A6-40B6-4EC0-8181-51BD25988A51}" destId="{69D1BC5A-023F-4498-A787-8C25257E2E8E}" srcOrd="2" destOrd="0" presId="urn:microsoft.com/office/officeart/2005/8/layout/hierarchy1"/>
    <dgm:cxn modelId="{2B0C84E1-2577-45A4-90F9-1A4DB3B742CE}" type="presParOf" srcId="{88FE41A6-40B6-4EC0-8181-51BD25988A51}" destId="{1705BAB9-E222-4DDE-AC3C-B84DA95088BA}" srcOrd="3" destOrd="0" presId="urn:microsoft.com/office/officeart/2005/8/layout/hierarchy1"/>
    <dgm:cxn modelId="{A536AE90-C11F-4074-BECB-1D0DDAF2090E}" type="presParOf" srcId="{1705BAB9-E222-4DDE-AC3C-B84DA95088BA}" destId="{CCC9AC29-0BC4-464D-A720-70D643724C70}" srcOrd="0" destOrd="0" presId="urn:microsoft.com/office/officeart/2005/8/layout/hierarchy1"/>
    <dgm:cxn modelId="{8D5205C8-4414-42D5-BAE5-2BB11E1E287D}" type="presParOf" srcId="{CCC9AC29-0BC4-464D-A720-70D643724C70}" destId="{F47FA237-9ADE-4FB2-BBC4-52EDD0A6D977}" srcOrd="0" destOrd="0" presId="urn:microsoft.com/office/officeart/2005/8/layout/hierarchy1"/>
    <dgm:cxn modelId="{AD3A2161-BD88-493B-A798-28FCAF7FFAF6}" type="presParOf" srcId="{CCC9AC29-0BC4-464D-A720-70D643724C70}" destId="{2AE32CAF-36D9-47BD-A2C0-914863369C3D}" srcOrd="1" destOrd="0" presId="urn:microsoft.com/office/officeart/2005/8/layout/hierarchy1"/>
    <dgm:cxn modelId="{7E631DF7-2F01-4E38-815B-8A101EEC3421}" type="presParOf" srcId="{1705BAB9-E222-4DDE-AC3C-B84DA95088BA}" destId="{53541236-C9CC-4AB2-90AC-1941BB17D62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006C7-A6C7-4C21-A99A-4D1B2E313316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DE46B-F8AA-4DD3-8B87-7A7206EA7A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47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DE46B-F8AA-4DD3-8B87-7A7206EA7A7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81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99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1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32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9667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77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92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20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4114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1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66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56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095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63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9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8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75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4E55E0B-69AE-4613-9863-B8C6969F4562}" type="datetimeFigureOut">
              <a:rPr lang="zh-CN" altLang="en-US" smtClean="0"/>
              <a:t>2016/8/17 Wednesday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DA316-2561-4BC5-AFAB-48B725122A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828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人脸关键点检测</a:t>
            </a:r>
            <a:r>
              <a:rPr lang="en-US" altLang="zh-CN" dirty="0" smtClean="0"/>
              <a:t>&amp;</a:t>
            </a:r>
            <a:r>
              <a:rPr lang="en-US" altLang="zh-CN" dirty="0" err="1" smtClean="0"/>
              <a:t>DeepID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实习报告与工作总结 </a:t>
            </a:r>
            <a:r>
              <a:rPr lang="en-US" altLang="zh-CN" dirty="0" smtClean="0"/>
              <a:t>-- </a:t>
            </a:r>
            <a:r>
              <a:rPr lang="zh-CN" altLang="en-US" dirty="0" smtClean="0"/>
              <a:t>司雯文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7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Level1 —</a:t>
            </a:r>
            <a:r>
              <a:rPr lang="zh-CN" altLang="en-US" dirty="0" smtClean="0"/>
              <a:t>直观</a:t>
            </a:r>
            <a:endParaRPr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36975"/>
              </p:ext>
            </p:extLst>
          </p:nvPr>
        </p:nvGraphicFramePr>
        <p:xfrm>
          <a:off x="1103684" y="1616622"/>
          <a:ext cx="8947150" cy="509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t="33098" r="30709" b="28501"/>
          <a:stretch/>
        </p:blipFill>
        <p:spPr>
          <a:xfrm>
            <a:off x="1442433" y="3361386"/>
            <a:ext cx="2446986" cy="24469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t="33098" r="32090" b="36585"/>
          <a:stretch/>
        </p:blipFill>
        <p:spPr>
          <a:xfrm>
            <a:off x="4608490" y="3361386"/>
            <a:ext cx="2358981" cy="19318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1" t="44012" r="30709" b="28500"/>
          <a:stretch/>
        </p:blipFill>
        <p:spPr>
          <a:xfrm>
            <a:off x="7740202" y="4056844"/>
            <a:ext cx="2310631" cy="17515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8490" y="310404"/>
            <a:ext cx="2444708" cy="24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Level2 —</a:t>
            </a:r>
            <a:r>
              <a:rPr lang="zh-CN" altLang="en-US" dirty="0"/>
              <a:t>直观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5827309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5" t="34715" r="48958" b="49117"/>
          <a:stretch/>
        </p:blipFill>
        <p:spPr>
          <a:xfrm>
            <a:off x="3156323" y="4301542"/>
            <a:ext cx="2192149" cy="19704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8" t="34292" r="48443" b="47744"/>
          <a:stretch/>
        </p:blipFill>
        <p:spPr>
          <a:xfrm>
            <a:off x="5975797" y="4192071"/>
            <a:ext cx="2382591" cy="21894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1" t="33098" r="30709" b="28501"/>
          <a:stretch/>
        </p:blipFill>
        <p:spPr>
          <a:xfrm>
            <a:off x="4481847" y="1403798"/>
            <a:ext cx="2446986" cy="2446986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348472" y="2034862"/>
            <a:ext cx="45719" cy="643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671345" y="3609191"/>
            <a:ext cx="1390920" cy="1153118"/>
            <a:chOff x="3300016" y="1465170"/>
            <a:chExt cx="5591968" cy="3927659"/>
          </a:xfrm>
        </p:grpSpPr>
        <p:sp>
          <p:nvSpPr>
            <p:cNvPr id="17" name="直接连接符 3"/>
            <p:cNvSpPr/>
            <p:nvPr/>
          </p:nvSpPr>
          <p:spPr>
            <a:xfrm>
              <a:off x="6096000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98733"/>
                  </a:lnTo>
                  <a:lnTo>
                    <a:pt x="1537791" y="498733"/>
                  </a:lnTo>
                  <a:lnTo>
                    <a:pt x="1537791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直接连接符 4"/>
            <p:cNvSpPr/>
            <p:nvPr/>
          </p:nvSpPr>
          <p:spPr>
            <a:xfrm>
              <a:off x="4558209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37791" y="0"/>
                  </a:moveTo>
                  <a:lnTo>
                    <a:pt x="1537791" y="498733"/>
                  </a:lnTo>
                  <a:lnTo>
                    <a:pt x="0" y="498733"/>
                  </a:lnTo>
                  <a:lnTo>
                    <a:pt x="0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圆角矩形 18"/>
            <p:cNvSpPr/>
            <p:nvPr/>
          </p:nvSpPr>
          <p:spPr>
            <a:xfrm>
              <a:off x="4837807" y="1465170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19"/>
            <p:cNvSpPr/>
            <p:nvPr/>
          </p:nvSpPr>
          <p:spPr>
            <a:xfrm>
              <a:off x="3300016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圆角矩形 20"/>
            <p:cNvSpPr/>
            <p:nvPr/>
          </p:nvSpPr>
          <p:spPr>
            <a:xfrm>
              <a:off x="6375599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组合 21"/>
          <p:cNvGrpSpPr/>
          <p:nvPr/>
        </p:nvGrpSpPr>
        <p:grpSpPr>
          <a:xfrm>
            <a:off x="8650309" y="2100945"/>
            <a:ext cx="1390920" cy="1153118"/>
            <a:chOff x="3300016" y="1465170"/>
            <a:chExt cx="5591968" cy="3927659"/>
          </a:xfrm>
        </p:grpSpPr>
        <p:sp>
          <p:nvSpPr>
            <p:cNvPr id="23" name="直接连接符 3"/>
            <p:cNvSpPr/>
            <p:nvPr/>
          </p:nvSpPr>
          <p:spPr>
            <a:xfrm>
              <a:off x="6096000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98733"/>
                  </a:lnTo>
                  <a:lnTo>
                    <a:pt x="1537791" y="498733"/>
                  </a:lnTo>
                  <a:lnTo>
                    <a:pt x="1537791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直接连接符 4"/>
            <p:cNvSpPr/>
            <p:nvPr/>
          </p:nvSpPr>
          <p:spPr>
            <a:xfrm>
              <a:off x="4558209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37791" y="0"/>
                  </a:moveTo>
                  <a:lnTo>
                    <a:pt x="1537791" y="498733"/>
                  </a:lnTo>
                  <a:lnTo>
                    <a:pt x="0" y="498733"/>
                  </a:lnTo>
                  <a:lnTo>
                    <a:pt x="0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圆角矩形 24"/>
            <p:cNvSpPr/>
            <p:nvPr/>
          </p:nvSpPr>
          <p:spPr>
            <a:xfrm>
              <a:off x="4837807" y="1465170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25"/>
            <p:cNvSpPr/>
            <p:nvPr/>
          </p:nvSpPr>
          <p:spPr>
            <a:xfrm>
              <a:off x="3300016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圆角矩形 26"/>
            <p:cNvSpPr/>
            <p:nvPr/>
          </p:nvSpPr>
          <p:spPr>
            <a:xfrm>
              <a:off x="6375599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8" name="组合 27"/>
          <p:cNvGrpSpPr/>
          <p:nvPr/>
        </p:nvGrpSpPr>
        <p:grpSpPr>
          <a:xfrm>
            <a:off x="10376509" y="3615512"/>
            <a:ext cx="1390920" cy="1153118"/>
            <a:chOff x="3300016" y="1465170"/>
            <a:chExt cx="5591968" cy="3927659"/>
          </a:xfrm>
        </p:grpSpPr>
        <p:sp>
          <p:nvSpPr>
            <p:cNvPr id="29" name="直接连接符 3"/>
            <p:cNvSpPr/>
            <p:nvPr/>
          </p:nvSpPr>
          <p:spPr>
            <a:xfrm>
              <a:off x="6096000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98733"/>
                  </a:lnTo>
                  <a:lnTo>
                    <a:pt x="1537791" y="498733"/>
                  </a:lnTo>
                  <a:lnTo>
                    <a:pt x="1537791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直接连接符 4"/>
            <p:cNvSpPr/>
            <p:nvPr/>
          </p:nvSpPr>
          <p:spPr>
            <a:xfrm>
              <a:off x="4558209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37791" y="0"/>
                  </a:moveTo>
                  <a:lnTo>
                    <a:pt x="1537791" y="498733"/>
                  </a:lnTo>
                  <a:lnTo>
                    <a:pt x="0" y="498733"/>
                  </a:lnTo>
                  <a:lnTo>
                    <a:pt x="0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圆角矩形 30"/>
            <p:cNvSpPr/>
            <p:nvPr/>
          </p:nvSpPr>
          <p:spPr>
            <a:xfrm>
              <a:off x="4837807" y="1465170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圆角矩形 31"/>
            <p:cNvSpPr/>
            <p:nvPr/>
          </p:nvSpPr>
          <p:spPr>
            <a:xfrm>
              <a:off x="3300016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圆角矩形 32"/>
            <p:cNvSpPr/>
            <p:nvPr/>
          </p:nvSpPr>
          <p:spPr>
            <a:xfrm>
              <a:off x="6375599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4" name="组合 33"/>
          <p:cNvGrpSpPr/>
          <p:nvPr/>
        </p:nvGrpSpPr>
        <p:grpSpPr>
          <a:xfrm>
            <a:off x="10379942" y="2018781"/>
            <a:ext cx="1390920" cy="1153118"/>
            <a:chOff x="3300016" y="1465170"/>
            <a:chExt cx="5591968" cy="3927659"/>
          </a:xfrm>
        </p:grpSpPr>
        <p:sp>
          <p:nvSpPr>
            <p:cNvPr id="35" name="直接连接符 3"/>
            <p:cNvSpPr/>
            <p:nvPr/>
          </p:nvSpPr>
          <p:spPr>
            <a:xfrm>
              <a:off x="6096000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498733"/>
                  </a:lnTo>
                  <a:lnTo>
                    <a:pt x="1537791" y="498733"/>
                  </a:lnTo>
                  <a:lnTo>
                    <a:pt x="1537791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直接连接符 4"/>
            <p:cNvSpPr/>
            <p:nvPr/>
          </p:nvSpPr>
          <p:spPr>
            <a:xfrm>
              <a:off x="4558209" y="3063075"/>
              <a:ext cx="1537791" cy="731848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537791" y="0"/>
                  </a:moveTo>
                  <a:lnTo>
                    <a:pt x="1537791" y="498733"/>
                  </a:lnTo>
                  <a:lnTo>
                    <a:pt x="0" y="498733"/>
                  </a:lnTo>
                  <a:lnTo>
                    <a:pt x="0" y="731848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圆角矩形 36"/>
            <p:cNvSpPr/>
            <p:nvPr/>
          </p:nvSpPr>
          <p:spPr>
            <a:xfrm>
              <a:off x="4837807" y="1465170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圆角矩形 37"/>
            <p:cNvSpPr/>
            <p:nvPr/>
          </p:nvSpPr>
          <p:spPr>
            <a:xfrm>
              <a:off x="3300016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圆角矩形 38"/>
            <p:cNvSpPr/>
            <p:nvPr/>
          </p:nvSpPr>
          <p:spPr>
            <a:xfrm>
              <a:off x="6375599" y="3794924"/>
              <a:ext cx="2516385" cy="1597905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70" name="矩形 69"/>
          <p:cNvSpPr/>
          <p:nvPr/>
        </p:nvSpPr>
        <p:spPr>
          <a:xfrm>
            <a:off x="2159169" y="2058928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左眼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941019" y="1746180"/>
            <a:ext cx="1213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鼻尖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8814851" y="3252820"/>
            <a:ext cx="17283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左嘴角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0683737" y="3274326"/>
            <a:ext cx="172835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右嘴角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142411" y="1750228"/>
            <a:ext cx="1213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右眼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3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网络结构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直观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93489"/>
            <a:ext cx="10932651" cy="3624730"/>
          </a:xfrm>
        </p:spPr>
      </p:pic>
    </p:spTree>
    <p:extLst>
      <p:ext uri="{BB962C8B-B14F-4D97-AF65-F5344CB8AC3E}">
        <p14:creationId xmlns:p14="http://schemas.microsoft.com/office/powerpoint/2010/main" val="123251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GOOGLE TENSORFLOW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51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vs</a:t>
            </a:r>
            <a:r>
              <a:rPr lang="en-US" altLang="zh-CN" dirty="0" smtClean="0"/>
              <a:t> </a:t>
            </a:r>
            <a:r>
              <a:rPr lang="zh-CN" altLang="en-US" dirty="0" smtClean="0"/>
              <a:t>普通编程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sz="half" idx="1"/>
          </p:nvPr>
        </p:nvSpPr>
        <p:spPr>
          <a:xfrm>
            <a:off x="5348472" y="2133366"/>
            <a:ext cx="4396339" cy="4195763"/>
          </a:xfrm>
        </p:spPr>
        <p:txBody>
          <a:bodyPr/>
          <a:lstStyle/>
          <a:p>
            <a:r>
              <a:rPr lang="en-US" altLang="zh-CN" dirty="0" smtClean="0"/>
              <a:t>TENSORFLOW</a:t>
            </a:r>
          </a:p>
          <a:p>
            <a:pPr lvl="1"/>
            <a:r>
              <a:rPr lang="zh-CN" altLang="en-US" dirty="0" smtClean="0"/>
              <a:t>图模型</a:t>
            </a:r>
            <a:endParaRPr lang="en-US" altLang="zh-CN" dirty="0" smtClean="0"/>
          </a:p>
          <a:p>
            <a:pPr lvl="1"/>
            <a:r>
              <a:rPr lang="zh-CN" altLang="en-US" dirty="0"/>
              <a:t>结点</a:t>
            </a:r>
            <a:endParaRPr lang="en-US" altLang="zh-CN" dirty="0"/>
          </a:p>
          <a:p>
            <a:pPr lvl="1"/>
            <a:r>
              <a:rPr lang="en-US" altLang="zh-CN" dirty="0" smtClean="0"/>
              <a:t>TENSOR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415771" y="2133366"/>
            <a:ext cx="4396341" cy="4200245"/>
          </a:xfrm>
        </p:spPr>
        <p:txBody>
          <a:bodyPr/>
          <a:lstStyle/>
          <a:p>
            <a:r>
              <a:rPr lang="zh-CN" altLang="en-US" dirty="0" smtClean="0"/>
              <a:t>普通编程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顺序执行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运算</a:t>
            </a:r>
            <a:r>
              <a:rPr lang="en-US" altLang="zh-CN" dirty="0" smtClean="0"/>
              <a:t>/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1"/>
            <a:r>
              <a:rPr lang="zh-CN" altLang="en-US" dirty="0"/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24014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图模型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32" y="452718"/>
            <a:ext cx="4145829" cy="6033190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469313"/>
            <a:ext cx="5253613" cy="19564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85186" y="691318"/>
            <a:ext cx="2693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TENSOR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83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TENSORFLOW—</a:t>
            </a:r>
            <a:r>
              <a:rPr lang="zh-CN" altLang="en-US" dirty="0" smtClean="0"/>
              <a:t>修地下水通道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构建图：修管道网</a:t>
            </a:r>
            <a:endParaRPr lang="en-US" altLang="zh-CN" dirty="0" smtClean="0"/>
          </a:p>
          <a:p>
            <a:r>
              <a:rPr lang="en-US" altLang="zh-CN" dirty="0" smtClean="0"/>
              <a:t>TENSOR: </a:t>
            </a:r>
            <a:r>
              <a:rPr lang="zh-CN" altLang="en-US" dirty="0" smtClean="0"/>
              <a:t>数据流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水流</a:t>
            </a:r>
            <a:endParaRPr lang="en-US" altLang="zh-CN" dirty="0" smtClean="0"/>
          </a:p>
          <a:p>
            <a:r>
              <a:rPr lang="zh-CN" altLang="en-US" dirty="0"/>
              <a:t>建</a:t>
            </a:r>
            <a:r>
              <a:rPr lang="zh-CN" altLang="en-US" dirty="0" smtClean="0"/>
              <a:t>好管道网，把井盖关上，地下水自己流动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建好图，运行</a:t>
            </a:r>
            <a:r>
              <a:rPr lang="en-US" altLang="zh-CN" dirty="0" smtClean="0"/>
              <a:t>train</a:t>
            </a:r>
            <a:r>
              <a:rPr lang="zh-CN" altLang="en-US" dirty="0" smtClean="0"/>
              <a:t>结点</a:t>
            </a:r>
            <a:r>
              <a:rPr lang="en-US" altLang="zh-CN" dirty="0" smtClean="0"/>
              <a:t>, app run: </a:t>
            </a:r>
            <a:r>
              <a:rPr lang="zh-CN" altLang="en-US" dirty="0" smtClean="0"/>
              <a:t>各种计算，梯度下降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16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图片的输入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Data</a:t>
            </a:r>
            <a:r>
              <a:rPr lang="en-US" altLang="zh-CN" dirty="0" err="1" smtClean="0">
                <a:sym typeface="Wingdings" panose="05000000000000000000" pitchFamily="2" charset="2"/>
              </a:rPr>
              <a:t>tensor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7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供给方式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Placeholder</a:t>
            </a:r>
          </a:p>
          <a:p>
            <a:pPr lvl="1"/>
            <a:r>
              <a:rPr lang="zh-CN" altLang="en-US" dirty="0" smtClean="0"/>
              <a:t>相当于外部数据和图模型的接口</a:t>
            </a:r>
            <a:endParaRPr lang="en-US" altLang="zh-CN" dirty="0" smtClean="0"/>
          </a:p>
          <a:p>
            <a:pPr lvl="1"/>
            <a:r>
              <a:rPr lang="zh-CN" altLang="en-US" dirty="0"/>
              <a:t>事先</a:t>
            </a:r>
            <a:r>
              <a:rPr lang="zh-CN" altLang="en-US" dirty="0" smtClean="0"/>
              <a:t>声明在图模型中</a:t>
            </a:r>
            <a:endParaRPr lang="en-US" altLang="zh-CN" dirty="0"/>
          </a:p>
          <a:p>
            <a:pPr lvl="1"/>
            <a:r>
              <a:rPr lang="zh-CN" altLang="en-US" dirty="0" smtClean="0"/>
              <a:t>数据事先读取保存在内存中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</a:t>
            </a:r>
            <a:r>
              <a:rPr lang="en-US" altLang="zh-CN" dirty="0" err="1" smtClean="0"/>
              <a:t>feed_dict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Queue</a:t>
            </a:r>
          </a:p>
          <a:p>
            <a:pPr lvl="1"/>
            <a:r>
              <a:rPr lang="en-US" altLang="zh-CN" dirty="0" err="1" smtClean="0"/>
              <a:t>Tensorflow</a:t>
            </a:r>
            <a:r>
              <a:rPr lang="zh-CN" altLang="en-US" dirty="0"/>
              <a:t>内部特定</a:t>
            </a:r>
            <a:r>
              <a:rPr lang="zh-CN" altLang="en-US" dirty="0" smtClean="0"/>
              <a:t>管道</a:t>
            </a:r>
            <a:endParaRPr lang="en-US" altLang="zh-CN" dirty="0" smtClean="0"/>
          </a:p>
          <a:p>
            <a:pPr lvl="1"/>
            <a:r>
              <a:rPr lang="zh-CN" altLang="en-US" dirty="0"/>
              <a:t>只</a:t>
            </a:r>
            <a:r>
              <a:rPr lang="zh-CN" altLang="en-US" dirty="0" smtClean="0"/>
              <a:t>在读取时将对应数据读入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Reader – </a:t>
            </a:r>
            <a:r>
              <a:rPr lang="en-US" altLang="zh-CN" dirty="0" err="1" smtClean="0"/>
              <a:t>TFReader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自动将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补给送入图中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45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几种输入方式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3172474" cy="4195763"/>
          </a:xfrm>
        </p:spPr>
        <p:txBody>
          <a:bodyPr/>
          <a:lstStyle/>
          <a:p>
            <a:r>
              <a:rPr lang="zh-CN" altLang="en-US" dirty="0" smtClean="0"/>
              <a:t>二进制输入</a:t>
            </a:r>
            <a:r>
              <a:rPr lang="en-US" altLang="zh-CN" dirty="0" smtClean="0"/>
              <a:t>+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内部函数处理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一次性读入</a:t>
            </a:r>
            <a:endParaRPr lang="en-US" altLang="zh-CN" dirty="0" smtClean="0"/>
          </a:p>
          <a:p>
            <a:pPr lvl="1"/>
            <a:r>
              <a:rPr lang="zh-CN" altLang="en-US" dirty="0"/>
              <a:t>整张</a:t>
            </a:r>
            <a:r>
              <a:rPr lang="zh-CN" altLang="en-US" dirty="0" smtClean="0"/>
              <a:t>图片</a:t>
            </a:r>
            <a:endParaRPr lang="en-US" altLang="zh-CN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275787" y="2086288"/>
            <a:ext cx="3335628" cy="4200245"/>
          </a:xfrm>
        </p:spPr>
        <p:txBody>
          <a:bodyPr/>
          <a:lstStyle/>
          <a:p>
            <a:r>
              <a:rPr lang="en-US" altLang="zh-CN" dirty="0" smtClean="0"/>
              <a:t>Image</a:t>
            </a:r>
            <a:r>
              <a:rPr lang="zh-CN" altLang="en-US" dirty="0" smtClean="0"/>
              <a:t>库读入</a:t>
            </a:r>
            <a:endParaRPr lang="en-US" altLang="zh-CN" dirty="0" smtClean="0"/>
          </a:p>
          <a:p>
            <a:pPr lvl="1"/>
            <a:r>
              <a:rPr lang="zh-CN" altLang="en-US" dirty="0"/>
              <a:t>一次性</a:t>
            </a:r>
            <a:r>
              <a:rPr lang="zh-CN" altLang="en-US" dirty="0" smtClean="0"/>
              <a:t>读入</a:t>
            </a:r>
            <a:endParaRPr lang="en-US" altLang="zh-CN" dirty="0" smtClean="0"/>
          </a:p>
          <a:p>
            <a:pPr lvl="1"/>
            <a:r>
              <a:rPr lang="zh-CN" altLang="en-US" dirty="0"/>
              <a:t>可</a:t>
            </a:r>
            <a:r>
              <a:rPr lang="zh-CN" altLang="en-US" dirty="0" smtClean="0"/>
              <a:t>对图片进行剪裁旋转等预处理，节省空间</a:t>
            </a:r>
            <a:endParaRPr lang="zh-CN" altLang="en-US" dirty="0"/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7476208" y="2060530"/>
            <a:ext cx="3172474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 smtClean="0"/>
              <a:t>将图片转为标准格式，利用</a:t>
            </a:r>
            <a:r>
              <a:rPr lang="en-US" altLang="zh-CN" dirty="0" smtClean="0"/>
              <a:t>queue</a:t>
            </a:r>
            <a:r>
              <a:rPr lang="zh-CN" altLang="en-US" dirty="0" smtClean="0"/>
              <a:t>读入</a:t>
            </a:r>
            <a:endParaRPr lang="en-US" altLang="zh-CN" dirty="0" smtClean="0"/>
          </a:p>
          <a:p>
            <a:pPr lvl="1"/>
            <a:r>
              <a:rPr lang="zh-CN" altLang="en-US" dirty="0"/>
              <a:t>标准</a:t>
            </a:r>
            <a:r>
              <a:rPr lang="zh-CN" altLang="en-US" dirty="0" smtClean="0"/>
              <a:t>格式</a:t>
            </a:r>
            <a:r>
              <a:rPr lang="en-US" altLang="zh-CN" dirty="0" smtClean="0"/>
              <a:t>: </a:t>
            </a:r>
            <a:r>
              <a:rPr lang="zh-CN" altLang="en-US" dirty="0" smtClean="0"/>
              <a:t>二进制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需要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内部配备的解码函数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或自己定义</a:t>
            </a:r>
            <a:r>
              <a:rPr lang="en-US" altLang="zh-CN" dirty="0" smtClean="0"/>
              <a:t>Reader</a:t>
            </a:r>
          </a:p>
          <a:p>
            <a:pPr lvl="1"/>
            <a:r>
              <a:rPr lang="en-US" altLang="zh-CN" dirty="0" err="1" smtClean="0"/>
              <a:t>TFRecord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33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前两周：环境准备，阅读论文，杂项</a:t>
            </a:r>
            <a:endParaRPr lang="en-US" altLang="zh-CN" dirty="0" smtClean="0"/>
          </a:p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r>
              <a:rPr lang="zh-CN" altLang="en-US" dirty="0" smtClean="0"/>
              <a:t>论文阅读</a:t>
            </a:r>
            <a:endParaRPr lang="en-US" altLang="zh-CN" dirty="0" smtClean="0"/>
          </a:p>
          <a:p>
            <a:r>
              <a:rPr lang="zh-CN" altLang="en-US" dirty="0"/>
              <a:t>人</a:t>
            </a:r>
            <a:r>
              <a:rPr lang="zh-CN" altLang="en-US" dirty="0" smtClean="0"/>
              <a:t>脸关键点检测论文复现：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结果：远未达到论文效果</a:t>
            </a:r>
            <a:endParaRPr lang="en-US" altLang="zh-CN" dirty="0"/>
          </a:p>
          <a:p>
            <a:pPr lvl="1"/>
            <a:r>
              <a:rPr lang="zh-CN" altLang="en-US" dirty="0" smtClean="0"/>
              <a:t>交叉验证结果：平均误差在脸宽</a:t>
            </a:r>
            <a:r>
              <a:rPr lang="en-US" altLang="zh-CN" dirty="0" smtClean="0"/>
              <a:t>10%</a:t>
            </a:r>
            <a:r>
              <a:rPr lang="zh-CN" altLang="en-US" dirty="0" smtClean="0"/>
              <a:t>内 </a:t>
            </a:r>
            <a:r>
              <a:rPr lang="en-US" altLang="zh-CN" dirty="0" smtClean="0"/>
              <a:t>-- 75%</a:t>
            </a:r>
          </a:p>
          <a:p>
            <a:pPr lvl="1"/>
            <a:r>
              <a:rPr lang="zh-CN" altLang="en-US" dirty="0"/>
              <a:t>局限性</a:t>
            </a:r>
            <a:endParaRPr lang="en-US" altLang="zh-CN" dirty="0" smtClean="0"/>
          </a:p>
          <a:p>
            <a:r>
              <a:rPr lang="en-US" altLang="zh-CN" dirty="0" err="1" smtClean="0"/>
              <a:t>DeepID</a:t>
            </a:r>
            <a:r>
              <a:rPr lang="zh-CN" altLang="en-US" dirty="0" smtClean="0"/>
              <a:t>代码完成，尚未调试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15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PIL (Python Image Library)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需求：读取图片并截取图片的一小部分</a:t>
            </a:r>
            <a:endParaRPr lang="en-US" altLang="zh-CN" dirty="0" smtClean="0"/>
          </a:p>
          <a:p>
            <a:r>
              <a:rPr lang="en-US" altLang="zh-CN" dirty="0" smtClean="0"/>
              <a:t>PIL Image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r>
              <a:rPr lang="zh-CN" altLang="en-US" dirty="0" smtClean="0"/>
              <a:t>包含所有图片处理函数：可预处理</a:t>
            </a:r>
            <a:endParaRPr lang="en-US" altLang="zh-CN" dirty="0" smtClean="0"/>
          </a:p>
          <a:p>
            <a:r>
              <a:rPr lang="zh-CN" altLang="en-US" dirty="0" smtClean="0"/>
              <a:t>结果：将每张图片的脸部区域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39×39</a:t>
            </a:r>
            <a:r>
              <a:rPr lang="zh-CN" altLang="en-US" dirty="0" smtClean="0"/>
              <a:t>放入内存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同时记录放缩比例，剪切位置，关键点准确值和脸宽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7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局部分享权重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LOCALLY Weighted CONVOLUTIONAL LAYER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3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普通卷积层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64" y="2218688"/>
            <a:ext cx="5010150" cy="3657600"/>
          </a:xfrm>
        </p:spPr>
      </p:pic>
    </p:spTree>
    <p:extLst>
      <p:ext uri="{BB962C8B-B14F-4D97-AF65-F5344CB8AC3E}">
        <p14:creationId xmlns:p14="http://schemas.microsoft.com/office/powerpoint/2010/main" val="7425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Locally weighted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人脸特性：非均一的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grpSp>
        <p:nvGrpSpPr>
          <p:cNvPr id="12" name="组合 11"/>
          <p:cNvGrpSpPr/>
          <p:nvPr/>
        </p:nvGrpSpPr>
        <p:grpSpPr>
          <a:xfrm>
            <a:off x="3825024" y="3116687"/>
            <a:ext cx="2318198" cy="2528943"/>
            <a:chOff x="1700010" y="3116687"/>
            <a:chExt cx="2318198" cy="252894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2" t="31457" r="32333" b="29602"/>
            <a:stretch/>
          </p:blipFill>
          <p:spPr>
            <a:xfrm>
              <a:off x="1700010" y="3116687"/>
              <a:ext cx="2318198" cy="252894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717158" y="3133860"/>
              <a:ext cx="613918" cy="62735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889135" y="3133860"/>
              <a:ext cx="643946" cy="62735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07876" y="3116687"/>
            <a:ext cx="2335346" cy="2511770"/>
            <a:chOff x="1700010" y="3116687"/>
            <a:chExt cx="2335346" cy="2511770"/>
          </a:xfrm>
        </p:grpSpPr>
        <p:sp>
          <p:nvSpPr>
            <p:cNvPr id="5" name="矩形 4"/>
            <p:cNvSpPr/>
            <p:nvPr/>
          </p:nvSpPr>
          <p:spPr>
            <a:xfrm>
              <a:off x="1700010" y="3116687"/>
              <a:ext cx="1159099" cy="1264471"/>
            </a:xfrm>
            <a:prstGeom prst="rect">
              <a:avLst/>
            </a:prstGeom>
            <a:noFill/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2859109" y="4346813"/>
              <a:ext cx="1159099" cy="1264471"/>
            </a:xfrm>
            <a:prstGeom prst="rect">
              <a:avLst/>
            </a:prstGeom>
            <a:noFill/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717158" y="4363986"/>
              <a:ext cx="1159099" cy="1264471"/>
            </a:xfrm>
            <a:prstGeom prst="rect">
              <a:avLst/>
            </a:prstGeom>
            <a:noFill/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876257" y="3116687"/>
              <a:ext cx="1159099" cy="1264471"/>
            </a:xfrm>
            <a:prstGeom prst="rect">
              <a:avLst/>
            </a:prstGeom>
            <a:noFill/>
            <a:ln w="571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6630233" y="2396331"/>
            <a:ext cx="501226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Convolutional</a:t>
            </a:r>
          </a:p>
          <a:p>
            <a:pPr algn="ctr"/>
            <a:r>
              <a:rPr lang="en-US" altLang="zh-CN" sz="4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4456090" y="3116687"/>
            <a:ext cx="3760631" cy="86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73238" y="3133860"/>
            <a:ext cx="4142728" cy="1940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5615189" y="3116687"/>
            <a:ext cx="2962141" cy="211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5460712" y="3116687"/>
            <a:ext cx="3000708" cy="970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3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坐标转换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Coordinate transformation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8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26" y="1864887"/>
            <a:ext cx="3298467" cy="3298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258" y="3374265"/>
            <a:ext cx="1789089" cy="178908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34940" y="1864887"/>
            <a:ext cx="3298467" cy="3298467"/>
          </a:xfrm>
          <a:prstGeom prst="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78794" y="5434885"/>
            <a:ext cx="1035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左眼</a:t>
            </a:r>
            <a:r>
              <a:rPr lang="en-US" altLang="zh-CN" dirty="0" smtClean="0">
                <a:sym typeface="Wingdings" panose="05000000000000000000" pitchFamily="2" charset="2"/>
              </a:rPr>
              <a:t>:  (150, 100)                          </a:t>
            </a:r>
            <a:r>
              <a:rPr lang="zh-CN" altLang="en-US" dirty="0" smtClean="0">
                <a:sym typeface="Wingdings" panose="05000000000000000000" pitchFamily="2" charset="2"/>
              </a:rPr>
              <a:t>左眼</a:t>
            </a:r>
            <a:r>
              <a:rPr lang="en-US" altLang="zh-CN" dirty="0" smtClean="0">
                <a:sym typeface="Wingdings" panose="05000000000000000000" pitchFamily="2" charset="2"/>
              </a:rPr>
              <a:t>: (60, 40)		                 </a:t>
            </a:r>
            <a:r>
              <a:rPr lang="zh-CN" altLang="en-US" dirty="0" smtClean="0">
                <a:sym typeface="Wingdings" panose="05000000000000000000" pitchFamily="2" charset="2"/>
              </a:rPr>
              <a:t>网络输入层大小固定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165536" y="574960"/>
            <a:ext cx="6941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放</a:t>
            </a:r>
            <a:r>
              <a:rPr lang="zh-CN" altLang="en-US" sz="4400" dirty="0" smtClean="0"/>
              <a:t>缩对预测值的影响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9265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整体训练：只能得到最终三层网络的综合训练结果</a:t>
            </a:r>
            <a:endParaRPr lang="en-US" altLang="zh-CN" dirty="0" smtClean="0"/>
          </a:p>
          <a:p>
            <a:r>
              <a:rPr lang="zh-CN" altLang="en-US" dirty="0" smtClean="0"/>
              <a:t>只变换预测结果，准确值保持不变</a:t>
            </a:r>
            <a:endParaRPr lang="en-US" altLang="zh-CN" dirty="0" smtClean="0"/>
          </a:p>
          <a:p>
            <a:r>
              <a:rPr lang="zh-CN" altLang="en-US" dirty="0"/>
              <a:t>每一</a:t>
            </a:r>
            <a:r>
              <a:rPr lang="zh-CN" altLang="en-US" dirty="0" smtClean="0"/>
              <a:t>层与前一层衔接</a:t>
            </a:r>
            <a:r>
              <a:rPr lang="en-US" altLang="zh-CN" dirty="0" smtClean="0"/>
              <a:t>: </a:t>
            </a:r>
            <a:r>
              <a:rPr lang="zh-CN" altLang="en-US" dirty="0" smtClean="0"/>
              <a:t>越界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56" y="3439189"/>
            <a:ext cx="5455494" cy="26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坐标变换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Preds_x</a:t>
            </a:r>
            <a:r>
              <a:rPr lang="en-US" altLang="zh-CN" dirty="0" smtClean="0"/>
              <a:t> = (</a:t>
            </a:r>
            <a:r>
              <a:rPr lang="en-US" altLang="zh-CN" dirty="0" err="1" smtClean="0"/>
              <a:t>preds_x_raw</a:t>
            </a:r>
            <a:r>
              <a:rPr lang="en-US" altLang="zh-CN" dirty="0" smtClean="0"/>
              <a:t> – left) / factor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Preds_y</a:t>
            </a:r>
            <a:r>
              <a:rPr lang="en-US" altLang="zh-CN" dirty="0" smtClean="0"/>
              <a:t> </a:t>
            </a:r>
            <a:r>
              <a:rPr lang="en-US" altLang="zh-CN" dirty="0"/>
              <a:t>= (</a:t>
            </a:r>
            <a:r>
              <a:rPr lang="en-US" altLang="zh-CN" dirty="0" err="1" smtClean="0"/>
              <a:t>preds_y_raw</a:t>
            </a:r>
            <a:r>
              <a:rPr lang="en-US" altLang="zh-CN" dirty="0" smtClean="0"/>
              <a:t> </a:t>
            </a:r>
            <a:r>
              <a:rPr lang="en-US" altLang="zh-CN" dirty="0"/>
              <a:t>– </a:t>
            </a:r>
            <a:r>
              <a:rPr lang="en-US" altLang="zh-CN" dirty="0" smtClean="0"/>
              <a:t>top) </a:t>
            </a:r>
            <a:r>
              <a:rPr lang="en-US" altLang="zh-CN" dirty="0"/>
              <a:t>/ factor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5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细节与改进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details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1416676" y="1416676"/>
            <a:ext cx="8633177" cy="4831723"/>
          </a:xfrm>
        </p:spPr>
        <p:txBody>
          <a:bodyPr/>
          <a:lstStyle/>
          <a:p>
            <a:r>
              <a:rPr lang="en-US" altLang="zh-CN" dirty="0" smtClean="0"/>
              <a:t>Cost function</a:t>
            </a:r>
          </a:p>
          <a:p>
            <a:pPr lvl="1"/>
            <a:r>
              <a:rPr lang="zh-CN" altLang="en-US" dirty="0"/>
              <a:t>交叉</a:t>
            </a:r>
            <a:r>
              <a:rPr lang="zh-CN" altLang="en-US" dirty="0" smtClean="0"/>
              <a:t>熵</a:t>
            </a:r>
            <a:endParaRPr lang="en-US" altLang="zh-CN" dirty="0" smtClean="0"/>
          </a:p>
          <a:p>
            <a:pPr lvl="1"/>
            <a:r>
              <a:rPr lang="zh-CN" altLang="en-US" dirty="0"/>
              <a:t>距离</a:t>
            </a:r>
            <a:r>
              <a:rPr lang="zh-CN" altLang="en-US" dirty="0" smtClean="0"/>
              <a:t>误差</a:t>
            </a:r>
            <a:r>
              <a:rPr lang="en-US" altLang="zh-CN" dirty="0" smtClean="0"/>
              <a:t>/</a:t>
            </a:r>
            <a:r>
              <a:rPr lang="zh-CN" altLang="en-US" dirty="0" smtClean="0"/>
              <a:t>脸宽</a:t>
            </a:r>
            <a:endParaRPr lang="en-US" altLang="zh-CN" dirty="0"/>
          </a:p>
          <a:p>
            <a:r>
              <a:rPr lang="en-US" altLang="zh-CN" dirty="0" err="1" smtClean="0"/>
              <a:t>Tanh</a:t>
            </a:r>
            <a:r>
              <a:rPr lang="zh-CN" altLang="en-US" dirty="0" smtClean="0"/>
              <a:t>双曲正切</a:t>
            </a:r>
            <a:r>
              <a:rPr lang="en-US" altLang="zh-CN" dirty="0" smtClean="0"/>
              <a:t>:</a:t>
            </a:r>
            <a:r>
              <a:rPr lang="zh-CN" altLang="en-US" dirty="0"/>
              <a:t>值域</a:t>
            </a:r>
            <a:r>
              <a:rPr lang="en-US" altLang="zh-CN" dirty="0">
                <a:sym typeface="Wingdings" panose="05000000000000000000" pitchFamily="2" charset="2"/>
              </a:rPr>
              <a:t>: (0, 1)  (0, 39</a:t>
            </a:r>
            <a:r>
              <a:rPr lang="en-US" altLang="zh-CN" dirty="0" smtClean="0">
                <a:sym typeface="Wingdings" panose="05000000000000000000" pitchFamily="2" charset="2"/>
              </a:rPr>
              <a:t>) </a:t>
            </a:r>
            <a:r>
              <a:rPr lang="zh-CN" altLang="en-US" dirty="0" smtClean="0">
                <a:sym typeface="Wingdings" panose="05000000000000000000" pitchFamily="2" charset="2"/>
              </a:rPr>
              <a:t>误差？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范围越界处理？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三层输出组合方式？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最大池化</a:t>
            </a:r>
            <a:r>
              <a:rPr lang="zh-CN" altLang="en-US" dirty="0" smtClean="0">
                <a:sym typeface="Wingdings" panose="05000000000000000000" pitchFamily="2" charset="2"/>
              </a:rPr>
              <a:t>层？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en-US" altLang="zh-CN" dirty="0" smtClean="0">
                <a:sym typeface="Wingdings" panose="05000000000000000000" pitchFamily="2" charset="2"/>
              </a:rPr>
              <a:t>Random shift</a:t>
            </a:r>
            <a:r>
              <a:rPr lang="zh-CN" altLang="en-US" dirty="0" smtClean="0">
                <a:sym typeface="Wingdings" panose="05000000000000000000" pitchFamily="2" charset="2"/>
              </a:rPr>
              <a:t>？</a:t>
            </a:r>
            <a:endParaRPr lang="en-US" altLang="zh-CN" dirty="0">
              <a:sym typeface="Wingdings" panose="05000000000000000000" pitchFamily="2" charset="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989" y="1242145"/>
            <a:ext cx="3663503" cy="24688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99" y="3341926"/>
            <a:ext cx="4318754" cy="32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7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人脸关键点检测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Deep </a:t>
            </a:r>
            <a:r>
              <a:rPr lang="en-US" altLang="zh-CN" dirty="0"/>
              <a:t>Convolutional Network Cascade for Facial Point </a:t>
            </a:r>
            <a:r>
              <a:rPr lang="en-US" altLang="zh-CN" dirty="0" smtClean="0"/>
              <a:t>Detection, </a:t>
            </a:r>
            <a:r>
              <a:rPr lang="en-US" altLang="zh-CN" dirty="0"/>
              <a:t>Yi </a:t>
            </a:r>
            <a:r>
              <a:rPr lang="en-US" altLang="zh-CN" dirty="0" smtClean="0"/>
              <a:t>Sun, </a:t>
            </a:r>
            <a:r>
              <a:rPr lang="en-US" altLang="zh-CN" dirty="0"/>
              <a:t>June 23, 2013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7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局限性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limitation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46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无法准确预测大图片</a:t>
            </a:r>
            <a:endParaRPr lang="en-US" altLang="zh-CN" dirty="0" smtClean="0"/>
          </a:p>
          <a:p>
            <a:pPr lvl="1"/>
            <a:r>
              <a:rPr lang="zh-CN" altLang="en-US" dirty="0"/>
              <a:t>大</a:t>
            </a:r>
            <a:r>
              <a:rPr lang="zh-CN" altLang="en-US" dirty="0" smtClean="0"/>
              <a:t>图片</a:t>
            </a:r>
            <a:r>
              <a:rPr lang="en-US" altLang="zh-CN" dirty="0" smtClean="0">
                <a:sym typeface="Wingdings" panose="05000000000000000000" pitchFamily="2" charset="2"/>
              </a:rPr>
              <a:t> 39×39</a:t>
            </a:r>
          </a:p>
          <a:p>
            <a:pPr lvl="1"/>
            <a:r>
              <a:rPr lang="zh-CN" altLang="en-US" dirty="0" smtClean="0">
                <a:sym typeface="Wingdings" panose="05000000000000000000" pitchFamily="2" charset="2"/>
              </a:rPr>
              <a:t>还原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大误差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CN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9794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DeepID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Deep Learning Face Representation from Predicting 10,000 </a:t>
            </a:r>
            <a:r>
              <a:rPr lang="en-US" altLang="zh-CN" dirty="0" smtClean="0"/>
              <a:t>Classes, Yi Sun, </a:t>
            </a:r>
            <a:r>
              <a:rPr lang="en-US" altLang="zh-CN" dirty="0"/>
              <a:t>CVPR 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DeepID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目标：提取面部特征，根据特征</a:t>
            </a:r>
            <a:r>
              <a:rPr lang="zh-CN" altLang="en-US" dirty="0" smtClean="0"/>
              <a:t>分类</a:t>
            </a:r>
            <a:endParaRPr lang="en-US" altLang="zh-CN" dirty="0" smtClean="0"/>
          </a:p>
          <a:p>
            <a:r>
              <a:rPr lang="en-US" altLang="zh-CN" dirty="0" err="1" smtClean="0"/>
              <a:t>DeepID</a:t>
            </a:r>
            <a:r>
              <a:rPr lang="en-US" altLang="zh-CN" dirty="0" smtClean="0"/>
              <a:t>: </a:t>
            </a:r>
            <a:r>
              <a:rPr lang="zh-CN" altLang="en-US" dirty="0" smtClean="0"/>
              <a:t>用深层卷积神经网络提取的面部特征</a:t>
            </a:r>
            <a:endParaRPr lang="en-US" altLang="zh-CN" dirty="0" smtClean="0"/>
          </a:p>
          <a:p>
            <a:r>
              <a:rPr lang="zh-CN" altLang="en-US" dirty="0" smtClean="0"/>
              <a:t>将同一张图片截取成</a:t>
            </a:r>
            <a:r>
              <a:rPr lang="en-US" altLang="zh-CN" dirty="0" smtClean="0"/>
              <a:t>120</a:t>
            </a:r>
            <a:r>
              <a:rPr lang="zh-CN" altLang="en-US" dirty="0" smtClean="0"/>
              <a:t>组不同大小，不同区域，灰度</a:t>
            </a:r>
            <a:r>
              <a:rPr lang="en-US" altLang="zh-CN" dirty="0" smtClean="0"/>
              <a:t>/RBG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组图片经过深层卷积神经网络提取</a:t>
            </a:r>
            <a:r>
              <a:rPr lang="en-US" altLang="zh-CN" dirty="0" smtClean="0"/>
              <a:t>160</a:t>
            </a:r>
            <a:r>
              <a:rPr lang="zh-CN" altLang="en-US" dirty="0" smtClean="0"/>
              <a:t>个特征</a:t>
            </a:r>
            <a:endParaRPr lang="en-US" altLang="zh-CN" dirty="0" smtClean="0"/>
          </a:p>
          <a:p>
            <a:r>
              <a:rPr lang="zh-CN" altLang="en-US" dirty="0" smtClean="0"/>
              <a:t>总共</a:t>
            </a:r>
            <a:r>
              <a:rPr lang="en-US" altLang="zh-CN" dirty="0" smtClean="0"/>
              <a:t>120</a:t>
            </a:r>
            <a:r>
              <a:rPr lang="zh-CN" altLang="en-US" dirty="0" smtClean="0"/>
              <a:t>*</a:t>
            </a:r>
            <a:r>
              <a:rPr lang="en-US" altLang="zh-CN" dirty="0" smtClean="0"/>
              <a:t>160 = 19200</a:t>
            </a:r>
            <a:r>
              <a:rPr lang="zh-CN" altLang="en-US" dirty="0" smtClean="0"/>
              <a:t>个特征</a:t>
            </a:r>
            <a:endParaRPr lang="en-US" altLang="zh-CN" dirty="0" smtClean="0"/>
          </a:p>
          <a:p>
            <a:r>
              <a:rPr lang="zh-CN" altLang="en-US" dirty="0" smtClean="0"/>
              <a:t>利用特征进行分类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Joint Bayesian: better</a:t>
            </a:r>
          </a:p>
          <a:p>
            <a:pPr lvl="1"/>
            <a:r>
              <a:rPr lang="zh-CN" altLang="en-US" dirty="0" smtClean="0"/>
              <a:t>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75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DeepID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实质是特征的逐层提取和</a:t>
            </a:r>
            <a:r>
              <a:rPr lang="en-US" altLang="zh-CN" dirty="0" smtClean="0"/>
              <a:t>compact</a:t>
            </a:r>
          </a:p>
          <a:p>
            <a:pPr lvl="1"/>
            <a:r>
              <a:rPr lang="zh-CN" altLang="en-US" dirty="0" smtClean="0"/>
              <a:t>输入：处理好的某组图片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输出：图片的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，作为引导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提取：倒数第二层</a:t>
            </a:r>
            <a:r>
              <a:rPr lang="en-US" altLang="zh-CN" dirty="0" smtClean="0"/>
              <a:t>feature</a:t>
            </a:r>
          </a:p>
          <a:p>
            <a:pPr lvl="1"/>
            <a:r>
              <a:rPr lang="zh-CN" altLang="en-US" dirty="0" smtClean="0"/>
              <a:t>实质：获得输出层之前层参数</a:t>
            </a:r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34" y="3368925"/>
            <a:ext cx="6233567" cy="29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0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16" y="1152983"/>
            <a:ext cx="7995511" cy="5022306"/>
          </a:xfrm>
        </p:spPr>
      </p:pic>
    </p:spTree>
    <p:extLst>
      <p:ext uri="{BB962C8B-B14F-4D97-AF65-F5344CB8AC3E}">
        <p14:creationId xmlns:p14="http://schemas.microsoft.com/office/powerpoint/2010/main" val="2472153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图片预处理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Pre-knowledge: </a:t>
            </a:r>
            <a:r>
              <a:rPr lang="zh-CN" altLang="en-US" dirty="0" smtClean="0"/>
              <a:t>五官关键点</a:t>
            </a:r>
            <a:endParaRPr lang="en-US" altLang="zh-CN" dirty="0" smtClean="0"/>
          </a:p>
          <a:p>
            <a:r>
              <a:rPr lang="zh-CN" altLang="en-US" dirty="0"/>
              <a:t>一</a:t>
            </a:r>
            <a:r>
              <a:rPr lang="zh-CN" altLang="en-US" dirty="0" smtClean="0"/>
              <a:t>张图片：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： 全脸，四分之三脸</a:t>
            </a:r>
            <a:r>
              <a:rPr lang="en-US" altLang="zh-CN" dirty="0" smtClean="0"/>
              <a:t>×4</a:t>
            </a:r>
            <a:r>
              <a:rPr lang="zh-CN" altLang="en-US" dirty="0" smtClean="0"/>
              <a:t>，五官区域</a:t>
            </a:r>
            <a:r>
              <a:rPr lang="en-US" altLang="zh-CN" dirty="0" smtClean="0"/>
              <a:t>×5</a:t>
            </a:r>
          </a:p>
          <a:p>
            <a:pPr lvl="1"/>
            <a:r>
              <a:rPr lang="en-US" altLang="zh-CN" dirty="0" smtClean="0"/>
              <a:t>3</a:t>
            </a:r>
            <a:r>
              <a:rPr lang="zh-CN" altLang="en-US" dirty="0" smtClean="0"/>
              <a:t>：以上三种</a:t>
            </a:r>
            <a:r>
              <a:rPr lang="en-US" altLang="zh-CN" dirty="0" smtClean="0"/>
              <a:t>size</a:t>
            </a:r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：灰度</a:t>
            </a:r>
            <a:r>
              <a:rPr lang="en-US" altLang="zh-CN" dirty="0" smtClean="0"/>
              <a:t>/RBG</a:t>
            </a:r>
          </a:p>
          <a:p>
            <a:pPr marL="457200" lvl="1" indent="0">
              <a:buNone/>
            </a:pPr>
            <a:r>
              <a:rPr lang="zh-CN" altLang="en-US" dirty="0" smtClean="0"/>
              <a:t>以上</a:t>
            </a:r>
            <a:r>
              <a:rPr lang="en-US" altLang="zh-CN" dirty="0" smtClean="0"/>
              <a:t>10</a:t>
            </a:r>
            <a:r>
              <a:rPr lang="zh-CN" altLang="en-US" dirty="0" smtClean="0"/>
              <a:t>*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2=60</a:t>
            </a:r>
            <a:r>
              <a:rPr lang="zh-CN" altLang="en-US" dirty="0" smtClean="0"/>
              <a:t>个网络，每个网络两个</a:t>
            </a:r>
            <a:r>
              <a:rPr lang="en-US" altLang="zh-CN" dirty="0" smtClean="0"/>
              <a:t>patch</a:t>
            </a:r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：水平翻转：左眼</a:t>
            </a:r>
            <a:r>
              <a:rPr lang="en-US" altLang="zh-CN" dirty="0" smtClean="0">
                <a:sym typeface="Wingdings" panose="05000000000000000000" pitchFamily="2" charset="2"/>
              </a:rPr>
              <a:t></a:t>
            </a:r>
            <a:r>
              <a:rPr lang="zh-CN" altLang="en-US" dirty="0" smtClean="0">
                <a:sym typeface="Wingdings" panose="05000000000000000000" pitchFamily="2" charset="2"/>
              </a:rPr>
              <a:t>翻转右眼，右眼</a:t>
            </a:r>
            <a:r>
              <a:rPr lang="en-US" altLang="zh-CN" dirty="0" smtClean="0">
                <a:sym typeface="Wingdings" panose="05000000000000000000" pitchFamily="2" charset="2"/>
              </a:rPr>
              <a:t></a:t>
            </a:r>
            <a:r>
              <a:rPr lang="zh-CN" altLang="en-US" dirty="0" smtClean="0">
                <a:sym typeface="Wingdings" panose="05000000000000000000" pitchFamily="2" charset="2"/>
              </a:rPr>
              <a:t>翻转右眼</a:t>
            </a:r>
            <a:r>
              <a:rPr lang="en-US" altLang="zh-CN" dirty="0" smtClean="0">
                <a:sym typeface="Wingdings" panose="05000000000000000000" pitchFamily="2" charset="2"/>
              </a:rPr>
              <a:t>,</a:t>
            </a:r>
          </a:p>
          <a:p>
            <a:pPr marL="457200" lvl="1" indent="0">
              <a:buNone/>
            </a:pPr>
            <a:r>
              <a:rPr lang="zh-CN" altLang="en-US" dirty="0" smtClean="0">
                <a:sym typeface="Wingdings" panose="05000000000000000000" pitchFamily="2" charset="2"/>
              </a:rPr>
              <a:t>               鼻尖</a:t>
            </a:r>
            <a:r>
              <a:rPr lang="en-US" altLang="zh-CN" dirty="0" smtClean="0">
                <a:sym typeface="Wingdings" panose="05000000000000000000" pitchFamily="2" charset="2"/>
              </a:rPr>
              <a:t></a:t>
            </a:r>
            <a:r>
              <a:rPr lang="zh-CN" altLang="en-US" dirty="0" smtClean="0">
                <a:sym typeface="Wingdings" panose="05000000000000000000" pitchFamily="2" charset="2"/>
              </a:rPr>
              <a:t>翻转鼻尖，左右嘴角处理类似左右眼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3716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利用特征分类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神经网络方法：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输入：图片特征值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输出：每类的可能性</a:t>
            </a:r>
            <a:endParaRPr lang="en-US" altLang="zh-CN" dirty="0" smtClean="0"/>
          </a:p>
          <a:p>
            <a:r>
              <a:rPr lang="en-US" altLang="zh-CN" dirty="0" smtClean="0"/>
              <a:t>Joint Bayesian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Gauss</a:t>
            </a:r>
            <a:r>
              <a:rPr lang="zh-CN" altLang="en-US" dirty="0" smtClean="0"/>
              <a:t>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EM</a:t>
            </a:r>
            <a:r>
              <a:rPr lang="zh-CN" altLang="en-US" dirty="0" smtClean="0"/>
              <a:t>算法：得到方差和</a:t>
            </a:r>
            <a:r>
              <a:rPr lang="en-US" altLang="zh-CN" dirty="0" smtClean="0"/>
              <a:t>bias</a:t>
            </a:r>
          </a:p>
          <a:p>
            <a:pPr lvl="1"/>
            <a:r>
              <a:rPr lang="zh-CN" altLang="en-US" dirty="0"/>
              <a:t>效果更好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301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CelebFaces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没有找到人的标注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</a:t>
            </a:r>
            <a:r>
              <a:rPr lang="zh-CN" altLang="en-US" dirty="0" smtClean="0"/>
              <a:t>万张</a:t>
            </a:r>
            <a:endParaRPr lang="en-US" altLang="zh-CN" dirty="0"/>
          </a:p>
          <a:p>
            <a:r>
              <a:rPr lang="en-US" altLang="zh-CN" dirty="0" err="1" smtClean="0"/>
              <a:t>Youtube</a:t>
            </a:r>
            <a:r>
              <a:rPr lang="en-US" altLang="zh-CN" dirty="0" smtClean="0"/>
              <a:t> Face Database</a:t>
            </a:r>
          </a:p>
          <a:p>
            <a:pPr lvl="1"/>
            <a:r>
              <a:rPr lang="zh-CN" altLang="en-US" dirty="0"/>
              <a:t>有</a:t>
            </a:r>
            <a:r>
              <a:rPr lang="zh-CN" altLang="en-US" dirty="0" smtClean="0"/>
              <a:t>标注、数据规模相当</a:t>
            </a:r>
            <a:endParaRPr lang="en-US" altLang="zh-CN" dirty="0" smtClean="0"/>
          </a:p>
          <a:p>
            <a:pPr lvl="1"/>
            <a:r>
              <a:rPr lang="zh-CN" altLang="en-US" smtClean="0"/>
              <a:t>需要翻墙下载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120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60112" y="2967335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！</a:t>
            </a:r>
            <a:endParaRPr lang="zh-CN" alt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做什么</a:t>
            </a:r>
            <a:r>
              <a:rPr lang="zh-CN" altLang="en-US" dirty="0"/>
              <a:t>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检测五官关键点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0" t="-2" r="12404" b="-889"/>
          <a:stretch/>
        </p:blipFill>
        <p:spPr>
          <a:xfrm>
            <a:off x="1764406" y="2749235"/>
            <a:ext cx="8693240" cy="2917469"/>
          </a:xfrm>
        </p:spPr>
      </p:pic>
    </p:spTree>
    <p:extLst>
      <p:ext uri="{BB962C8B-B14F-4D97-AF65-F5344CB8AC3E}">
        <p14:creationId xmlns:p14="http://schemas.microsoft.com/office/powerpoint/2010/main" val="247551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</a:t>
            </a:r>
            <a:r>
              <a:rPr lang="zh-CN" altLang="en-US" dirty="0" smtClean="0"/>
              <a:t>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数据准备：已标记人脸范围的人脸图片</a:t>
            </a:r>
            <a:endParaRPr lang="en-US" altLang="zh-CN" dirty="0" smtClean="0"/>
          </a:p>
          <a:p>
            <a:r>
              <a:rPr lang="zh-CN" altLang="en-US" dirty="0"/>
              <a:t>深度</a:t>
            </a:r>
            <a:r>
              <a:rPr lang="zh-CN" altLang="en-US" dirty="0" smtClean="0"/>
              <a:t>学习</a:t>
            </a:r>
            <a:endParaRPr lang="en-US" altLang="zh-CN" dirty="0" smtClean="0"/>
          </a:p>
          <a:p>
            <a:r>
              <a:rPr lang="en-US" altLang="zh-CN" dirty="0" smtClean="0"/>
              <a:t>Locally weighted CNN </a:t>
            </a:r>
            <a:r>
              <a:rPr lang="zh-CN" altLang="en-US" dirty="0" smtClean="0"/>
              <a:t>卷积神经网络</a:t>
            </a:r>
            <a:endParaRPr lang="en-US" altLang="zh-CN" dirty="0" smtClean="0"/>
          </a:p>
          <a:p>
            <a:r>
              <a:rPr lang="zh-CN" altLang="en-US" dirty="0" smtClean="0"/>
              <a:t>多级多网络逐级</a:t>
            </a:r>
            <a:r>
              <a:rPr lang="en-US" altLang="zh-CN" dirty="0"/>
              <a:t>F</a:t>
            </a:r>
            <a:r>
              <a:rPr lang="en-US" altLang="zh-CN" dirty="0" smtClean="0"/>
              <a:t>ocus</a:t>
            </a:r>
          </a:p>
        </p:txBody>
      </p:sp>
    </p:spTree>
    <p:extLst>
      <p:ext uri="{BB962C8B-B14F-4D97-AF65-F5344CB8AC3E}">
        <p14:creationId xmlns:p14="http://schemas.microsoft.com/office/powerpoint/2010/main" val="3224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训练数据集举例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402" y="446398"/>
            <a:ext cx="2813699" cy="281369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555374"/>
            <a:ext cx="11305483" cy="23815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12024" y="2022741"/>
            <a:ext cx="2627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图片大小：</a:t>
            </a:r>
            <a:r>
              <a:rPr lang="en-US" altLang="zh-CN" dirty="0" smtClean="0"/>
              <a:t>250×250</a:t>
            </a:r>
            <a:endParaRPr lang="zh-CN" altLang="en-US" dirty="0" smtClean="0"/>
          </a:p>
          <a:p>
            <a:r>
              <a:rPr lang="zh-CN" altLang="en-US" dirty="0" smtClean="0"/>
              <a:t>脸宽：</a:t>
            </a:r>
            <a:r>
              <a:rPr lang="en-US" altLang="zh-CN" dirty="0" smtClean="0"/>
              <a:t>165-77=88</a:t>
            </a:r>
          </a:p>
          <a:p>
            <a:r>
              <a:rPr lang="zh-CN" altLang="en-US" dirty="0"/>
              <a:t>脸</a:t>
            </a:r>
            <a:r>
              <a:rPr lang="zh-CN" altLang="en-US" dirty="0" smtClean="0"/>
              <a:t>长：</a:t>
            </a:r>
            <a:r>
              <a:rPr lang="en-US" altLang="zh-CN" dirty="0" smtClean="0"/>
              <a:t>177-90=87</a:t>
            </a:r>
          </a:p>
        </p:txBody>
      </p:sp>
    </p:spTree>
    <p:extLst>
      <p:ext uri="{BB962C8B-B14F-4D97-AF65-F5344CB8AC3E}">
        <p14:creationId xmlns:p14="http://schemas.microsoft.com/office/powerpoint/2010/main" val="42551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661376"/>
            <a:ext cx="8946541" cy="45870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三个</a:t>
            </a:r>
            <a:r>
              <a:rPr lang="en-US" altLang="zh-CN" dirty="0" smtClean="0"/>
              <a:t>Level</a:t>
            </a:r>
          </a:p>
          <a:p>
            <a:r>
              <a:rPr lang="en-US" altLang="zh-CN" dirty="0" smtClean="0"/>
              <a:t>Level1</a:t>
            </a:r>
          </a:p>
          <a:p>
            <a:pPr lvl="1"/>
            <a:r>
              <a:rPr lang="zh-CN" altLang="en-US" dirty="0"/>
              <a:t>三</a:t>
            </a:r>
            <a:r>
              <a:rPr lang="zh-CN" altLang="en-US" dirty="0" smtClean="0"/>
              <a:t>个深层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：全脸</a:t>
            </a:r>
            <a:r>
              <a:rPr lang="en-US" altLang="zh-CN" dirty="0" smtClean="0"/>
              <a:t>F1, </a:t>
            </a:r>
            <a:r>
              <a:rPr lang="zh-CN" altLang="en-US" dirty="0" smtClean="0"/>
              <a:t>上半脸</a:t>
            </a:r>
            <a:r>
              <a:rPr lang="en-US" altLang="zh-CN" dirty="0" smtClean="0"/>
              <a:t>EN1, </a:t>
            </a:r>
            <a:r>
              <a:rPr lang="zh-CN" altLang="en-US" dirty="0" smtClean="0"/>
              <a:t>下半脸</a:t>
            </a:r>
            <a:r>
              <a:rPr lang="en-US" altLang="zh-CN" dirty="0" smtClean="0"/>
              <a:t>NM1</a:t>
            </a:r>
          </a:p>
          <a:p>
            <a:pPr lvl="1"/>
            <a:r>
              <a:rPr lang="zh-CN" altLang="en-US" dirty="0" smtClean="0"/>
              <a:t>输出：对应关键点平均</a:t>
            </a:r>
            <a:endParaRPr lang="en-US" altLang="zh-CN" dirty="0" smtClean="0"/>
          </a:p>
          <a:p>
            <a:r>
              <a:rPr lang="en-US" altLang="zh-CN" dirty="0" smtClean="0"/>
              <a:t>Level2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Level2 predict</a:t>
            </a:r>
            <a:r>
              <a:rPr lang="zh-CN" altLang="en-US" dirty="0" smtClean="0"/>
              <a:t>基础上取相邻范围作为输入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</a:t>
            </a:r>
            <a:r>
              <a:rPr lang="zh-CN" altLang="en-US" dirty="0" smtClean="0"/>
              <a:t>个关键点分别预测，每个关键点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Deep CNN</a:t>
            </a:r>
            <a:r>
              <a:rPr lang="zh-CN" altLang="en-US" dirty="0" smtClean="0"/>
              <a:t>取平均</a:t>
            </a:r>
            <a:endParaRPr lang="en-US" altLang="zh-CN" dirty="0" smtClean="0"/>
          </a:p>
          <a:p>
            <a:r>
              <a:rPr lang="en-US" altLang="zh-CN" dirty="0" smtClean="0"/>
              <a:t>Level3</a:t>
            </a:r>
          </a:p>
          <a:p>
            <a:pPr lvl="1"/>
            <a:r>
              <a:rPr lang="zh-CN" altLang="en-US" dirty="0" smtClean="0"/>
              <a:t>在</a:t>
            </a:r>
            <a:r>
              <a:rPr lang="en-US" altLang="zh-CN" dirty="0" smtClean="0"/>
              <a:t>Level2</a:t>
            </a:r>
            <a:r>
              <a:rPr lang="zh-CN" altLang="en-US" dirty="0" smtClean="0"/>
              <a:t>基础上取更小范围作为输入</a:t>
            </a:r>
            <a:endParaRPr lang="en-US" altLang="zh-CN" dirty="0" smtClean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个关键点分别预测，每个关键点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Deep CNN</a:t>
            </a:r>
            <a:r>
              <a:rPr lang="zh-CN" altLang="en-US" dirty="0"/>
              <a:t>取平</a:t>
            </a:r>
            <a:r>
              <a:rPr lang="zh-CN" altLang="en-US" dirty="0" smtClean="0"/>
              <a:t>均</a:t>
            </a:r>
            <a:endParaRPr lang="en-US" altLang="zh-CN" dirty="0"/>
          </a:p>
          <a:p>
            <a:r>
              <a:rPr lang="zh-CN" altLang="en-US" dirty="0" smtClean="0"/>
              <a:t>总输出：以上三个</a:t>
            </a:r>
            <a:r>
              <a:rPr lang="en-US" altLang="zh-CN" dirty="0" smtClean="0"/>
              <a:t>Level</a:t>
            </a:r>
            <a:r>
              <a:rPr lang="zh-CN" altLang="en-US" dirty="0" smtClean="0"/>
              <a:t>输出某种形式的叠加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583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具体结构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Level1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10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输入层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*</a:t>
            </a:r>
            <a:r>
              <a:rPr lang="zh-CN" altLang="en-US" dirty="0" smtClean="0"/>
              <a:t>局部卷积层</a:t>
            </a:r>
            <a:r>
              <a:rPr lang="en-US" altLang="zh-CN" dirty="0" smtClean="0"/>
              <a:t>×4</a:t>
            </a:r>
          </a:p>
          <a:p>
            <a:pPr lvl="2"/>
            <a:r>
              <a:rPr lang="zh-CN" altLang="en-US" dirty="0" smtClean="0"/>
              <a:t>*最大池化层</a:t>
            </a:r>
            <a:r>
              <a:rPr lang="en-US" altLang="zh-CN" dirty="0" smtClean="0"/>
              <a:t>×4</a:t>
            </a:r>
          </a:p>
          <a:p>
            <a:pPr lvl="2"/>
            <a:r>
              <a:rPr lang="zh-CN" altLang="en-US" dirty="0"/>
              <a:t>全</a:t>
            </a:r>
            <a:r>
              <a:rPr lang="zh-CN" altLang="en-US" dirty="0" smtClean="0"/>
              <a:t>连接层</a:t>
            </a:r>
            <a:r>
              <a:rPr lang="en-US" altLang="zh-CN" dirty="0" smtClean="0"/>
              <a:t>×2</a:t>
            </a:r>
          </a:p>
          <a:p>
            <a:pPr lvl="1"/>
            <a:r>
              <a:rPr lang="zh-CN" altLang="en-US" dirty="0" smtClean="0"/>
              <a:t>输出：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个关键点坐标向量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Level2, 3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pPr lvl="1"/>
            <a:r>
              <a:rPr lang="en-US" altLang="zh-CN" dirty="0"/>
              <a:t>7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输入层</a:t>
            </a:r>
            <a:endParaRPr lang="en-US" altLang="zh-CN" dirty="0" smtClean="0"/>
          </a:p>
          <a:p>
            <a:pPr lvl="2"/>
            <a:r>
              <a:rPr lang="zh-CN" altLang="en-US" dirty="0"/>
              <a:t>局部</a:t>
            </a:r>
            <a:r>
              <a:rPr lang="zh-CN" altLang="en-US" dirty="0" smtClean="0"/>
              <a:t>卷积层</a:t>
            </a:r>
            <a:r>
              <a:rPr lang="en-US" altLang="zh-CN" dirty="0" smtClean="0"/>
              <a:t>×2</a:t>
            </a:r>
          </a:p>
          <a:p>
            <a:pPr lvl="2"/>
            <a:r>
              <a:rPr lang="zh-CN" altLang="en-US" dirty="0" smtClean="0"/>
              <a:t>最大池化层</a:t>
            </a:r>
            <a:r>
              <a:rPr lang="en-US" altLang="zh-CN" dirty="0" smtClean="0"/>
              <a:t>×2</a:t>
            </a:r>
          </a:p>
          <a:p>
            <a:pPr lvl="2"/>
            <a:r>
              <a:rPr lang="zh-CN" altLang="en-US" dirty="0"/>
              <a:t>全</a:t>
            </a:r>
            <a:r>
              <a:rPr lang="zh-CN" altLang="en-US" dirty="0" smtClean="0"/>
              <a:t>连接层</a:t>
            </a:r>
            <a:r>
              <a:rPr lang="en-US" altLang="zh-CN" dirty="0" smtClean="0"/>
              <a:t>×2</a:t>
            </a:r>
          </a:p>
          <a:p>
            <a:pPr lvl="1"/>
            <a:r>
              <a:rPr lang="zh-CN" altLang="en-US" dirty="0" smtClean="0"/>
              <a:t>输出：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个关键点坐标</a:t>
            </a:r>
            <a:r>
              <a:rPr lang="en-US" altLang="zh-CN" dirty="0" smtClean="0"/>
              <a:t>or</a:t>
            </a:r>
            <a:r>
              <a:rPr lang="zh-CN" altLang="en-US" dirty="0" smtClean="0"/>
              <a:t>偏移量</a:t>
            </a:r>
            <a:endParaRPr lang="en-US" altLang="zh-CN" dirty="0" smtClean="0"/>
          </a:p>
          <a:p>
            <a:pPr lvl="2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66" y="4790295"/>
            <a:ext cx="4718706" cy="79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5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网络结构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直观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65" y="2093489"/>
            <a:ext cx="9733542" cy="3624730"/>
          </a:xfrm>
        </p:spPr>
      </p:pic>
    </p:spTree>
    <p:extLst>
      <p:ext uri="{BB962C8B-B14F-4D97-AF65-F5344CB8AC3E}">
        <p14:creationId xmlns:p14="http://schemas.microsoft.com/office/powerpoint/2010/main" val="47531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197</TotalTime>
  <Words>979</Words>
  <Application>Microsoft Office PowerPoint</Application>
  <PresentationFormat>宽屏</PresentationFormat>
  <Paragraphs>205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宋体</vt:lpstr>
      <vt:lpstr>微软雅黑</vt:lpstr>
      <vt:lpstr>Arial</vt:lpstr>
      <vt:lpstr>Calibri</vt:lpstr>
      <vt:lpstr>Century Gothic</vt:lpstr>
      <vt:lpstr>Wingdings</vt:lpstr>
      <vt:lpstr>Wingdings 3</vt:lpstr>
      <vt:lpstr>离子</vt:lpstr>
      <vt:lpstr>人脸关键点检测&amp;DeepID</vt:lpstr>
      <vt:lpstr>主要工作</vt:lpstr>
      <vt:lpstr>人脸关键点检测</vt:lpstr>
      <vt:lpstr>做什么？ 检测五官关键点</vt:lpstr>
      <vt:lpstr>论文概述</vt:lpstr>
      <vt:lpstr>训练数据集举例</vt:lpstr>
      <vt:lpstr>网络结构</vt:lpstr>
      <vt:lpstr>具体结构</vt:lpstr>
      <vt:lpstr>网络结构—直观</vt:lpstr>
      <vt:lpstr>Level1 —直观</vt:lpstr>
      <vt:lpstr>Level2 —直观</vt:lpstr>
      <vt:lpstr>网络结构—直观</vt:lpstr>
      <vt:lpstr>具体实现</vt:lpstr>
      <vt:lpstr>Tensorflow vs 普通编程</vt:lpstr>
      <vt:lpstr>图模型</vt:lpstr>
      <vt:lpstr>TENSORFLOW—修地下水通道</vt:lpstr>
      <vt:lpstr>图片的输入</vt:lpstr>
      <vt:lpstr>Tensor供给方式</vt:lpstr>
      <vt:lpstr>几种输入方式</vt:lpstr>
      <vt:lpstr>PIL (Python Image Library)</vt:lpstr>
      <vt:lpstr>局部分享权重</vt:lpstr>
      <vt:lpstr>普通卷积层</vt:lpstr>
      <vt:lpstr>Locally weighted</vt:lpstr>
      <vt:lpstr>坐标转换</vt:lpstr>
      <vt:lpstr>PowerPoint 演示文稿</vt:lpstr>
      <vt:lpstr>坐标变换</vt:lpstr>
      <vt:lpstr>坐标变换</vt:lpstr>
      <vt:lpstr>细节与改进</vt:lpstr>
      <vt:lpstr>PowerPoint 演示文稿</vt:lpstr>
      <vt:lpstr>局限性</vt:lpstr>
      <vt:lpstr>PowerPoint 演示文稿</vt:lpstr>
      <vt:lpstr>DeepID</vt:lpstr>
      <vt:lpstr>DeepID</vt:lpstr>
      <vt:lpstr>DeepID</vt:lpstr>
      <vt:lpstr>PowerPoint 演示文稿</vt:lpstr>
      <vt:lpstr>图片预处理</vt:lpstr>
      <vt:lpstr>利用特征分类</vt:lpstr>
      <vt:lpstr>关于数据集</vt:lpstr>
      <vt:lpstr>PowerPoint 演示文稿</vt:lpstr>
    </vt:vector>
  </TitlesOfParts>
  <Company>电脑工作室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人脸关键点检测&amp;DeepID</dc:title>
  <dc:creator>东浩</dc:creator>
  <cp:lastModifiedBy>东浩</cp:lastModifiedBy>
  <cp:revision>71</cp:revision>
  <dcterms:created xsi:type="dcterms:W3CDTF">2016-08-17T03:30:07Z</dcterms:created>
  <dcterms:modified xsi:type="dcterms:W3CDTF">2016-08-17T06:53:58Z</dcterms:modified>
</cp:coreProperties>
</file>